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51"/>
  </p:notesMasterIdLst>
  <p:handoutMasterIdLst>
    <p:handoutMasterId r:id="rId52"/>
  </p:handoutMasterIdLst>
  <p:sldIdLst>
    <p:sldId id="323" r:id="rId2"/>
    <p:sldId id="324" r:id="rId3"/>
    <p:sldId id="568" r:id="rId4"/>
    <p:sldId id="355" r:id="rId5"/>
    <p:sldId id="496" r:id="rId6"/>
    <p:sldId id="515" r:id="rId7"/>
    <p:sldId id="510" r:id="rId8"/>
    <p:sldId id="357" r:id="rId9"/>
    <p:sldId id="358" r:id="rId10"/>
    <p:sldId id="359" r:id="rId11"/>
    <p:sldId id="572" r:id="rId12"/>
    <p:sldId id="360" r:id="rId13"/>
    <p:sldId id="361" r:id="rId14"/>
    <p:sldId id="362" r:id="rId15"/>
    <p:sldId id="363" r:id="rId16"/>
    <p:sldId id="366" r:id="rId17"/>
    <p:sldId id="574" r:id="rId18"/>
    <p:sldId id="511" r:id="rId19"/>
    <p:sldId id="512" r:id="rId20"/>
    <p:sldId id="513" r:id="rId21"/>
    <p:sldId id="514" r:id="rId22"/>
    <p:sldId id="367" r:id="rId23"/>
    <p:sldId id="484" r:id="rId24"/>
    <p:sldId id="368" r:id="rId25"/>
    <p:sldId id="369" r:id="rId26"/>
    <p:sldId id="370" r:id="rId27"/>
    <p:sldId id="485" r:id="rId28"/>
    <p:sldId id="371" r:id="rId29"/>
    <p:sldId id="449" r:id="rId30"/>
    <p:sldId id="373" r:id="rId31"/>
    <p:sldId id="374" r:id="rId32"/>
    <p:sldId id="486" r:id="rId33"/>
    <p:sldId id="375" r:id="rId34"/>
    <p:sldId id="376" r:id="rId35"/>
    <p:sldId id="377" r:id="rId36"/>
    <p:sldId id="378" r:id="rId37"/>
    <p:sldId id="379" r:id="rId38"/>
    <p:sldId id="380" r:id="rId39"/>
    <p:sldId id="381" r:id="rId40"/>
    <p:sldId id="382" r:id="rId41"/>
    <p:sldId id="383" r:id="rId42"/>
    <p:sldId id="384" r:id="rId43"/>
    <p:sldId id="385" r:id="rId44"/>
    <p:sldId id="386" r:id="rId45"/>
    <p:sldId id="450" r:id="rId46"/>
    <p:sldId id="387" r:id="rId47"/>
    <p:sldId id="451" r:id="rId48"/>
    <p:sldId id="575" r:id="rId49"/>
    <p:sldId id="497" r:id="rId50"/>
  </p:sldIdLst>
  <p:sldSz cx="9144000" cy="6858000" type="screen4x3"/>
  <p:notesSz cx="9777413" cy="6646863"/>
  <p:custDataLst>
    <p:tags r:id="rId53"/>
  </p:custDataLst>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094">
          <p15:clr>
            <a:srgbClr val="A4A3A4"/>
          </p15:clr>
        </p15:guide>
        <p15:guide id="2" pos="30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dan" initials="c" lastIdx="3" clrIdx="0"/>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FF0000"/>
    <a:srgbClr val="0000C4"/>
    <a:srgbClr val="AFFFEA"/>
    <a:srgbClr val="FFFF00"/>
    <a:srgbClr val="66FFCC"/>
    <a:srgbClr val="33CCCC"/>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8" autoAdjust="0"/>
    <p:restoredTop sz="94478" autoAdjust="0"/>
  </p:normalViewPr>
  <p:slideViewPr>
    <p:cSldViewPr showGuides="1">
      <p:cViewPr varScale="1">
        <p:scale>
          <a:sx n="110" d="100"/>
          <a:sy n="110" d="100"/>
        </p:scale>
        <p:origin x="139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8168"/>
    </p:cViewPr>
  </p:sorterViewPr>
  <p:notesViewPr>
    <p:cSldViewPr>
      <p:cViewPr varScale="1">
        <p:scale>
          <a:sx n="125" d="100"/>
          <a:sy n="125" d="100"/>
        </p:scale>
        <p:origin x="-1296" y="-102"/>
      </p:cViewPr>
      <p:guideLst>
        <p:guide orient="horz" pos="2094"/>
        <p:guide pos="308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2501900" y="182563"/>
            <a:ext cx="4237038"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0" hangingPunct="0">
              <a:defRPr sz="1200">
                <a:ea typeface="楷体_GB2312" pitchFamily="49" charset="-122"/>
              </a:defRPr>
            </a:lvl1pPr>
          </a:lstStyle>
          <a:p>
            <a:pPr>
              <a:defRPr/>
            </a:pPr>
            <a:r>
              <a:rPr lang="en-US" altLang="zh-CN"/>
              <a:t>《</a:t>
            </a:r>
            <a:r>
              <a:rPr lang="zh-CN" altLang="en-US"/>
              <a:t>电路与模拟电子技术基础</a:t>
            </a:r>
            <a:r>
              <a:rPr lang="en-US" altLang="zh-CN"/>
              <a:t>》</a:t>
            </a:r>
            <a:r>
              <a:rPr lang="zh-CN" altLang="en-US"/>
              <a:t>讲义</a:t>
            </a:r>
          </a:p>
        </p:txBody>
      </p:sp>
      <p:sp>
        <p:nvSpPr>
          <p:cNvPr id="36868" name="Rectangle 4"/>
          <p:cNvSpPr>
            <a:spLocks noGrp="1" noChangeArrowheads="1"/>
          </p:cNvSpPr>
          <p:nvPr>
            <p:ph type="ftr" sz="quarter" idx="2"/>
          </p:nvPr>
        </p:nvSpPr>
        <p:spPr bwMode="auto">
          <a:xfrm>
            <a:off x="0" y="6313488"/>
            <a:ext cx="4237038"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ea typeface="宋体" panose="02010600030101010101" pitchFamily="2" charset="-122"/>
              </a:defRPr>
            </a:lvl1pPr>
          </a:lstStyle>
          <a:p>
            <a:pPr>
              <a:defRPr/>
            </a:pPr>
            <a:endParaRPr lang="en-US" altLang="zh-CN"/>
          </a:p>
        </p:txBody>
      </p:sp>
      <p:sp>
        <p:nvSpPr>
          <p:cNvPr id="36869" name="Rectangle 5"/>
          <p:cNvSpPr>
            <a:spLocks noGrp="1" noChangeArrowheads="1"/>
          </p:cNvSpPr>
          <p:nvPr>
            <p:ph type="sldNum" sz="quarter" idx="3"/>
          </p:nvPr>
        </p:nvSpPr>
        <p:spPr bwMode="auto">
          <a:xfrm>
            <a:off x="5540375" y="6315075"/>
            <a:ext cx="4237038" cy="33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ea typeface="楷体_GB2312" pitchFamily="49" charset="-122"/>
              </a:defRPr>
            </a:lvl1pPr>
          </a:lstStyle>
          <a:p>
            <a:pPr>
              <a:defRPr/>
            </a:pPr>
            <a:r>
              <a:rPr lang="zh-CN" altLang="en-US"/>
              <a:t>第一章</a:t>
            </a:r>
            <a:fld id="{ECB2DDF2-BBDC-44BA-A397-6003E397A2D2}" type="slidenum">
              <a:rPr lang="zh-CN" altLang="en-US">
                <a:ea typeface="宋体" panose="02010600030101010101" pitchFamily="2" charset="-122"/>
              </a:rPr>
              <a:t>‹#›</a:t>
            </a:fld>
            <a:endParaRPr lang="en-US" altLang="zh-CN">
              <a:ea typeface="宋体" panose="02010600030101010101"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237038" cy="331788"/>
          </a:xfrm>
          <a:prstGeom prst="rect">
            <a:avLst/>
          </a:prstGeom>
        </p:spPr>
        <p:txBody>
          <a:bodyPr vert="horz" wrap="square" lIns="91440" tIns="45720" rIns="91440" bIns="45720" numCol="1" anchor="t" anchorCtr="0" compatLnSpc="1"/>
          <a:lstStyle>
            <a:lvl1pPr eaLnBrk="1" hangingPunct="1">
              <a:defRPr sz="120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5538788" y="0"/>
            <a:ext cx="4237037" cy="331788"/>
          </a:xfrm>
          <a:prstGeom prst="rect">
            <a:avLst/>
          </a:prstGeom>
        </p:spPr>
        <p:txBody>
          <a:bodyPr vert="horz" lIns="91440" tIns="45720" rIns="91440" bIns="45720" rtlCol="0"/>
          <a:lstStyle>
            <a:lvl1pPr algn="r" eaLnBrk="1" hangingPunct="1">
              <a:defRPr sz="1200">
                <a:ea typeface="宋体" panose="02010600030101010101" pitchFamily="2" charset="-122"/>
              </a:defRPr>
            </a:lvl1pPr>
          </a:lstStyle>
          <a:p>
            <a:pPr>
              <a:defRPr/>
            </a:pPr>
            <a:fld id="{B7F6987F-5943-46AD-B1F7-B391785C19B7}" type="datetimeFigureOut">
              <a:rPr lang="en-US"/>
              <a:t>9/6/2023</a:t>
            </a:fld>
            <a:endParaRPr lang="en-US"/>
          </a:p>
        </p:txBody>
      </p:sp>
      <p:sp>
        <p:nvSpPr>
          <p:cNvPr id="4" name="幻灯片图像占位符 3"/>
          <p:cNvSpPr>
            <a:spLocks noGrp="1" noRot="1" noChangeAspect="1"/>
          </p:cNvSpPr>
          <p:nvPr>
            <p:ph type="sldImg" idx="2"/>
          </p:nvPr>
        </p:nvSpPr>
        <p:spPr>
          <a:xfrm>
            <a:off x="3227388" y="498475"/>
            <a:ext cx="3322637" cy="249237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备注占位符 4"/>
          <p:cNvSpPr>
            <a:spLocks noGrp="1"/>
          </p:cNvSpPr>
          <p:nvPr>
            <p:ph type="body" sz="quarter" idx="3"/>
          </p:nvPr>
        </p:nvSpPr>
        <p:spPr>
          <a:xfrm>
            <a:off x="977900" y="3157538"/>
            <a:ext cx="7821613" cy="2990850"/>
          </a:xfrm>
          <a:prstGeom prst="rect">
            <a:avLst/>
          </a:prstGeom>
        </p:spPr>
        <p:txBody>
          <a:bodyPr vert="horz" wrap="square" lIns="91440" tIns="45720" rIns="91440" bIns="45720" numCol="1" anchor="t" anchorCtr="0" compatLnSpc="1">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6313488"/>
            <a:ext cx="4237038" cy="331787"/>
          </a:xfrm>
          <a:prstGeom prst="rect">
            <a:avLst/>
          </a:prstGeom>
        </p:spPr>
        <p:txBody>
          <a:bodyPr vert="horz" wrap="square" lIns="91440" tIns="45720" rIns="91440" bIns="45720" numCol="1" anchor="b" anchorCtr="0" compatLnSpc="1"/>
          <a:lstStyle>
            <a:lvl1pPr eaLnBrk="1" hangingPunct="1">
              <a:defRPr sz="1200">
                <a:ea typeface="宋体" panose="02010600030101010101" pitchFamily="2" charset="-122"/>
              </a:defRPr>
            </a:lvl1pPr>
          </a:lstStyle>
          <a:p>
            <a:pPr>
              <a:defRPr/>
            </a:pPr>
            <a:endParaRPr lang="en-US" altLang="zh-CN"/>
          </a:p>
        </p:txBody>
      </p:sp>
      <p:sp>
        <p:nvSpPr>
          <p:cNvPr id="7" name="灯片编号占位符 6"/>
          <p:cNvSpPr>
            <a:spLocks noGrp="1"/>
          </p:cNvSpPr>
          <p:nvPr>
            <p:ph type="sldNum" sz="quarter" idx="5"/>
          </p:nvPr>
        </p:nvSpPr>
        <p:spPr>
          <a:xfrm>
            <a:off x="5538788" y="6313488"/>
            <a:ext cx="4237037" cy="331787"/>
          </a:xfrm>
          <a:prstGeom prst="rect">
            <a:avLst/>
          </a:prstGeom>
        </p:spPr>
        <p:txBody>
          <a:bodyPr vert="horz" wrap="square" lIns="91440" tIns="45720" rIns="91440" bIns="45720" numCol="1" anchor="b" anchorCtr="0" compatLnSpc="1"/>
          <a:lstStyle>
            <a:lvl1pPr algn="r" eaLnBrk="1" hangingPunct="1">
              <a:defRPr sz="1200">
                <a:ea typeface="宋体" panose="02010600030101010101" pitchFamily="2" charset="-122"/>
              </a:defRPr>
            </a:lvl1pPr>
          </a:lstStyle>
          <a:p>
            <a:pPr>
              <a:defRPr/>
            </a:pPr>
            <a:fld id="{04C6C68D-B5C5-425D-8661-FA2C9C2D2FEB}"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mn-lt"/>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标题幻灯片">
    <p:spTree>
      <p:nvGrpSpPr>
        <p:cNvPr id="1" name=""/>
        <p:cNvGrpSpPr/>
        <p:nvPr/>
      </p:nvGrpSpPr>
      <p:grpSpPr>
        <a:xfrm>
          <a:off x="0" y="0"/>
          <a:ext cx="0" cy="0"/>
          <a:chOff x="0" y="0"/>
          <a:chExt cx="0" cy="0"/>
        </a:xfrm>
      </p:grpSpPr>
      <p:sp>
        <p:nvSpPr>
          <p:cNvPr id="5" name="Line 9"/>
          <p:cNvSpPr>
            <a:spLocks noChangeShapeType="1"/>
          </p:cNvSpPr>
          <p:nvPr userDrawn="1"/>
        </p:nvSpPr>
        <p:spPr bwMode="auto">
          <a:xfrm>
            <a:off x="1908175" y="2781300"/>
            <a:ext cx="5543550" cy="0"/>
          </a:xfrm>
          <a:prstGeom prst="line">
            <a:avLst/>
          </a:prstGeom>
          <a:noFill/>
          <a:ln w="88900" cap="sq" cmpd="tri">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962" name="Rectangle 2"/>
          <p:cNvSpPr>
            <a:spLocks noGrp="1" noChangeArrowheads="1"/>
          </p:cNvSpPr>
          <p:nvPr>
            <p:ph type="ctrTitle"/>
          </p:nvPr>
        </p:nvSpPr>
        <p:spPr>
          <a:xfrm>
            <a:off x="685800" y="1341438"/>
            <a:ext cx="7772400" cy="1470025"/>
          </a:xfrm>
        </p:spPr>
        <p:txBody>
          <a:bodyPr/>
          <a:lstStyle>
            <a:lvl1pPr>
              <a:defRPr smtClean="0"/>
            </a:lvl1pPr>
          </a:lstStyle>
          <a:p>
            <a:pPr lvl="0"/>
            <a:r>
              <a:rPr lang="zh-CN" altLang="en-US" noProof="0"/>
              <a:t>单击此处编辑母版标题样式</a:t>
            </a:r>
          </a:p>
        </p:txBody>
      </p:sp>
      <p:sp>
        <p:nvSpPr>
          <p:cNvPr id="40963" name="Rectangle 3"/>
          <p:cNvSpPr>
            <a:spLocks noGrp="1" noChangeArrowheads="1"/>
          </p:cNvSpPr>
          <p:nvPr>
            <p:ph type="subTitle" idx="1"/>
          </p:nvPr>
        </p:nvSpPr>
        <p:spPr>
          <a:xfrm>
            <a:off x="1371600" y="3573463"/>
            <a:ext cx="6400800" cy="1752600"/>
          </a:xfrm>
        </p:spPr>
        <p:txBody>
          <a:bodyPr/>
          <a:lstStyle>
            <a:lvl1pPr marL="0" indent="0" algn="ctr">
              <a:buFont typeface="Wingdings" panose="05000000000000000000" pitchFamily="2" charset="2"/>
              <a:buNone/>
              <a:defRPr smtClean="0"/>
            </a:lvl1pPr>
          </a:lstStyle>
          <a:p>
            <a:pPr lvl="0"/>
            <a:r>
              <a:rPr lang="zh-CN" altLang="en-US" noProof="0"/>
              <a:t>单击此处编辑母版副标题样式</a:t>
            </a:r>
          </a:p>
        </p:txBody>
      </p:sp>
      <p:sp>
        <p:nvSpPr>
          <p:cNvPr id="2" name="文本框 13"/>
          <p:cNvSpPr txBox="1">
            <a:spLocks noChangeArrowheads="1"/>
          </p:cNvSpPr>
          <p:nvPr userDrawn="1">
            <p:custDataLst>
              <p:tags r:id="rId1"/>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sldNum" sz="quarter" idx="10"/>
          </p:nvPr>
        </p:nvSpPr>
        <p:spPr/>
        <p:txBody>
          <a:bodyPr/>
          <a:lstStyle>
            <a:lvl1pPr>
              <a:defRPr/>
            </a:lvl1pPr>
          </a:lstStyle>
          <a:p>
            <a:pPr>
              <a:defRPr/>
            </a:pPr>
            <a:fld id="{70A15628-64C7-413D-A9B5-65BA5B4E1AA3}"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BEBE48A5-CDF8-415B-9A68-F5327FC023CD}"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73F61447-042F-4EB2-96EC-84FBF159F17F}" type="slidenum">
              <a:rPr lang="zh-CN" altLang="en-US"/>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102BEF40-0821-4BEE-B515-9D4AF58AE473}" type="slidenum">
              <a:rPr lang="zh-CN" altLang="en-US"/>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23850" y="260350"/>
            <a:ext cx="6192838" cy="720725"/>
          </a:xfrm>
        </p:spPr>
        <p:txBody>
          <a:bodyPr/>
          <a:lstStyle/>
          <a:p>
            <a:r>
              <a:rPr lang="zh-CN" altLang="en-US"/>
              <a:t>单击此处编辑母版标题样式</a:t>
            </a:r>
          </a:p>
        </p:txBody>
      </p:sp>
      <p:sp>
        <p:nvSpPr>
          <p:cNvPr id="3" name="文本占位符 2"/>
          <p:cNvSpPr>
            <a:spLocks noGrp="1"/>
          </p:cNvSpPr>
          <p:nvPr>
            <p:ph type="body" sz="half" idx="1" hasCustomPrompt="1"/>
          </p:nvPr>
        </p:nvSpPr>
        <p:spPr>
          <a:xfrm>
            <a:off x="685800" y="1196975"/>
            <a:ext cx="3810000" cy="43307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48200" y="1196975"/>
            <a:ext cx="3810000" cy="43307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p:cNvSpPr>
            <a:spLocks noGrp="1" noChangeArrowheads="1"/>
          </p:cNvSpPr>
          <p:nvPr>
            <p:ph type="sldNum" sz="quarter" idx="10"/>
          </p:nvPr>
        </p:nvSpPr>
        <p:spPr/>
        <p:txBody>
          <a:bodyPr/>
          <a:lstStyle>
            <a:lvl1pPr>
              <a:defRPr/>
            </a:lvl1pPr>
          </a:lstStyle>
          <a:p>
            <a:pPr>
              <a:defRPr/>
            </a:pPr>
            <a:fld id="{60F95B6F-2CD8-43D9-9649-63BFC9924385}"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F44E0155-7388-4695-8DB0-D88EFFC72B2E}"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Rectangle 9"/>
          <p:cNvSpPr>
            <a:spLocks noGrp="1" noChangeArrowheads="1"/>
          </p:cNvSpPr>
          <p:nvPr>
            <p:ph type="sldNum" sz="quarter" idx="10"/>
          </p:nvPr>
        </p:nvSpPr>
        <p:spPr/>
        <p:txBody>
          <a:bodyPr/>
          <a:lstStyle>
            <a:lvl1pPr>
              <a:defRPr/>
            </a:lvl1pPr>
          </a:lstStyle>
          <a:p>
            <a:pPr>
              <a:defRPr/>
            </a:pPr>
            <a:fld id="{EFCA9C63-375F-4FC1-BE59-1FC19726130C}"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9"/>
          <p:cNvSpPr>
            <a:spLocks noGrp="1" noChangeArrowheads="1"/>
          </p:cNvSpPr>
          <p:nvPr>
            <p:ph type="sldNum" sz="quarter" idx="10"/>
          </p:nvPr>
        </p:nvSpPr>
        <p:spPr/>
        <p:txBody>
          <a:bodyPr/>
          <a:lstStyle>
            <a:lvl1pPr>
              <a:defRPr/>
            </a:lvl1pPr>
          </a:lstStyle>
          <a:p>
            <a:pPr>
              <a:defRPr/>
            </a:pPr>
            <a:fld id="{6FFC7C5E-23BE-4146-9412-CD9223BECB57}" type="slidenum">
              <a:rPr lang="zh-CN" altLang="en-US"/>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Rectangle 9"/>
          <p:cNvSpPr>
            <a:spLocks noGrp="1" noChangeArrowheads="1"/>
          </p:cNvSpPr>
          <p:nvPr>
            <p:ph type="sldNum" sz="quarter" idx="10"/>
          </p:nvPr>
        </p:nvSpPr>
        <p:spPr/>
        <p:txBody>
          <a:bodyPr/>
          <a:lstStyle>
            <a:lvl1pPr>
              <a:defRPr/>
            </a:lvl1pPr>
          </a:lstStyle>
          <a:p>
            <a:pPr>
              <a:defRPr/>
            </a:pPr>
            <a:fld id="{A954AA06-F9A8-4BE3-933E-915602EA5181}" type="slidenum">
              <a:rPr lang="zh-CN" altLang="en-US"/>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93726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Rectangle 9"/>
          <p:cNvSpPr>
            <a:spLocks noGrp="1" noChangeArrowheads="1"/>
          </p:cNvSpPr>
          <p:nvPr>
            <p:ph type="sldNum" sz="quarter" idx="10"/>
          </p:nvPr>
        </p:nvSpPr>
        <p:spPr/>
        <p:txBody>
          <a:bodyPr/>
          <a:lstStyle>
            <a:lvl1pPr>
              <a:defRPr/>
            </a:lvl1pPr>
          </a:lstStyle>
          <a:p>
            <a:pPr>
              <a:defRPr/>
            </a:pPr>
            <a:fld id="{6F9DAD50-7F68-498B-9D82-55D6E71681B6}" type="slidenum">
              <a:rPr lang="zh-CN" altLang="en-US"/>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Rectangle 9"/>
          <p:cNvSpPr>
            <a:spLocks noGrp="1" noChangeArrowheads="1"/>
          </p:cNvSpPr>
          <p:nvPr>
            <p:ph type="sldNum" sz="quarter" idx="10"/>
          </p:nvPr>
        </p:nvSpPr>
        <p:spPr/>
        <p:txBody>
          <a:bodyPr/>
          <a:lstStyle>
            <a:lvl1pPr>
              <a:defRPr/>
            </a:lvl1pPr>
          </a:lstStyle>
          <a:p>
            <a:pPr>
              <a:defRPr/>
            </a:pPr>
            <a:fld id="{78DD7A13-B4FF-4AC0-A446-EBA99770913B}" type="slidenum">
              <a:rPr lang="zh-CN" altLang="en-US"/>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p:txBody>
          <a:bodyPr/>
          <a:lstStyle>
            <a:lvl1pPr>
              <a:defRPr/>
            </a:lvl1pPr>
          </a:lstStyle>
          <a:p>
            <a:pPr>
              <a:defRPr/>
            </a:pPr>
            <a:fld id="{95CE4273-1999-4491-813B-1ED38514D4EE}"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9"/>
          <p:cNvSpPr>
            <a:spLocks noGrp="1" noChangeArrowheads="1"/>
          </p:cNvSpPr>
          <p:nvPr>
            <p:ph type="sldNum" sz="quarter" idx="10"/>
          </p:nvPr>
        </p:nvSpPr>
        <p:spPr/>
        <p:txBody>
          <a:bodyPr/>
          <a:lstStyle>
            <a:lvl1pPr>
              <a:defRPr/>
            </a:lvl1pPr>
          </a:lstStyle>
          <a:p>
            <a:pPr>
              <a:defRPr/>
            </a:pPr>
            <a:fld id="{7B1E51B6-24B2-413B-A884-8F2006B81C7F}"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85800" y="1196975"/>
            <a:ext cx="7772400"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Line 9"/>
          <p:cNvSpPr>
            <a:spLocks noChangeShapeType="1"/>
          </p:cNvSpPr>
          <p:nvPr userDrawn="1"/>
        </p:nvSpPr>
        <p:spPr bwMode="auto">
          <a:xfrm>
            <a:off x="323850" y="981075"/>
            <a:ext cx="5543550" cy="0"/>
          </a:xfrm>
          <a:prstGeom prst="line">
            <a:avLst/>
          </a:prstGeom>
          <a:noFill/>
          <a:ln w="88900" cap="sq" cmpd="tri">
            <a:solidFill>
              <a:schemeClr val="bg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3" name="Rectangle 9"/>
          <p:cNvSpPr>
            <a:spLocks noGrp="1" noChangeArrowheads="1"/>
          </p:cNvSpPr>
          <p:nvPr>
            <p:ph type="sldNum" sz="quarter" idx="4"/>
          </p:nvPr>
        </p:nvSpPr>
        <p:spPr bwMode="auto">
          <a:xfrm>
            <a:off x="8532813" y="6597650"/>
            <a:ext cx="57626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600" b="1">
                <a:solidFill>
                  <a:srgbClr val="FFFF00"/>
                </a:solidFill>
                <a:ea typeface="宋体" panose="02010600030101010101" pitchFamily="2" charset="-122"/>
              </a:defRPr>
            </a:lvl1pPr>
          </a:lstStyle>
          <a:p>
            <a:pPr>
              <a:defRPr/>
            </a:pPr>
            <a:fld id="{C6660486-065D-4F2B-819A-F9D4B5BD9059}" type="slidenum">
              <a:rPr lang="zh-CN" altLang="en-US"/>
              <a:t>‹#›</a:t>
            </a:fld>
            <a:endParaRPr lang="en-US" altLang="zh-CN"/>
          </a:p>
        </p:txBody>
      </p:sp>
      <p:sp>
        <p:nvSpPr>
          <p:cNvPr id="5" name="文本框 13"/>
          <p:cNvSpPr txBox="1">
            <a:spLocks noChangeArrowheads="1"/>
          </p:cNvSpPr>
          <p:nvPr userDrawn="1">
            <p:custDataLst>
              <p:tags r:id="rId16"/>
            </p:custDataLst>
          </p:nvPr>
        </p:nvSpPr>
        <p:spPr bwMode="auto">
          <a:xfrm>
            <a:off x="6443980" y="-27305"/>
            <a:ext cx="2700020" cy="271780"/>
          </a:xfrm>
          <a:prstGeom prst="rect">
            <a:avLst/>
          </a:prstGeom>
          <a:solidFill>
            <a:srgbClr val="FFC000"/>
          </a:solidFill>
          <a:ln>
            <a:noFill/>
          </a:ln>
        </p:spPr>
        <p:txBody>
          <a:bodyPr wrap="square">
            <a:no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defRPr/>
            </a:pPr>
            <a:r>
              <a:rPr lang="zh-CN" altLang="en-US" sz="1600" b="1" dirty="0">
                <a:solidFill>
                  <a:srgbClr val="FF0000"/>
                </a:solidFill>
              </a:rPr>
              <a:t>电子技术基础课程</a:t>
            </a:r>
            <a:endParaRPr lang="zh-CN" sz="1600" b="1" dirty="0">
              <a:solidFill>
                <a:srgbClr val="FF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Font typeface="Wingdings" panose="05000000000000000000" pitchFamily="2" charset="2"/>
        <a:buChar char="n"/>
        <a:defRPr sz="2800">
          <a:solidFill>
            <a:schemeClr val="tx1"/>
          </a:solidFill>
          <a:latin typeface="+mn-lt"/>
          <a:ea typeface="黑体" panose="02010609060101010101" pitchFamily="49" charset="-122"/>
          <a:cs typeface="+mn-cs"/>
        </a:defRPr>
      </a:lvl1pPr>
      <a:lvl2pPr marL="742950" indent="-285750" algn="l" rtl="0" eaLnBrk="0" fontAlgn="base" hangingPunct="0">
        <a:spcBef>
          <a:spcPct val="20000"/>
        </a:spcBef>
        <a:spcAft>
          <a:spcPct val="0"/>
        </a:spcAft>
        <a:buFont typeface="Wingdings" panose="05000000000000000000" pitchFamily="2" charset="2"/>
        <a:buChar char="Ø"/>
        <a:defRPr sz="2600">
          <a:solidFill>
            <a:schemeClr val="tx1"/>
          </a:solidFill>
          <a:latin typeface="+mn-lt"/>
          <a:ea typeface="黑体" panose="02010609060101010101"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3pPr>
      <a:lvl4pPr marL="16002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4pPr>
      <a:lvl5pPr marL="2057400" indent="-228600" algn="l" rtl="0" eaLnBrk="0" fontAlgn="base" hangingPunct="0">
        <a:spcBef>
          <a:spcPct val="20000"/>
        </a:spcBef>
        <a:spcAft>
          <a:spcPct val="0"/>
        </a:spcAft>
        <a:buChar char="»"/>
        <a:defRPr sz="2400">
          <a:solidFill>
            <a:schemeClr val="tx1"/>
          </a:solidFill>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5.bin"/><Relationship Id="rId1" Type="http://schemas.openxmlformats.org/officeDocument/2006/relationships/slideLayout" Target="../slideLayouts/slideLayout3.xml"/><Relationship Id="rId5" Type="http://schemas.openxmlformats.org/officeDocument/2006/relationships/image" Target="../media/image13.emf"/><Relationship Id="rId4"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8" Type="http://schemas.openxmlformats.org/officeDocument/2006/relationships/tags" Target="../tags/tag2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5.tmp"/><Relationship Id="rId5" Type="http://schemas.openxmlformats.org/officeDocument/2006/relationships/tags" Target="../tags/tag20.xml"/><Relationship Id="rId10" Type="http://schemas.openxmlformats.org/officeDocument/2006/relationships/slideLayout" Target="../slideLayouts/slideLayout8.xml"/><Relationship Id="rId4" Type="http://schemas.openxmlformats.org/officeDocument/2006/relationships/tags" Target="../tags/tag19.xml"/><Relationship Id="rId9" Type="http://schemas.openxmlformats.org/officeDocument/2006/relationships/tags" Target="../tags/tag24.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7.png"/><Relationship Id="rId7" Type="http://schemas.openxmlformats.org/officeDocument/2006/relationships/image" Target="../media/image14.emf"/><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oleObject" Target="../embeddings/oleObject8.bin"/><Relationship Id="rId5" Type="http://schemas.openxmlformats.org/officeDocument/2006/relationships/image" Target="../media/image8.wmf"/><Relationship Id="rId4" Type="http://schemas.openxmlformats.org/officeDocument/2006/relationships/oleObject" Target="../embeddings/oleObject7.bin"/><Relationship Id="rId9"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0.bin"/><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8.xml"/><Relationship Id="rId1" Type="http://schemas.openxmlformats.org/officeDocument/2006/relationships/tags" Target="../tags/tag27.xml"/><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3.emf"/><Relationship Id="rId3" Type="http://schemas.openxmlformats.org/officeDocument/2006/relationships/image" Target="../media/image18.wmf"/><Relationship Id="rId7" Type="http://schemas.openxmlformats.org/officeDocument/2006/relationships/image" Target="../media/image20.wmf"/><Relationship Id="rId12" Type="http://schemas.openxmlformats.org/officeDocument/2006/relationships/oleObject" Target="../embeddings/oleObject17.bin"/><Relationship Id="rId2" Type="http://schemas.openxmlformats.org/officeDocument/2006/relationships/oleObject" Target="../embeddings/oleObject12.bin"/><Relationship Id="rId1" Type="http://schemas.openxmlformats.org/officeDocument/2006/relationships/slideLayout" Target="../slideLayouts/slideLayout3.xml"/><Relationship Id="rId6" Type="http://schemas.openxmlformats.org/officeDocument/2006/relationships/oleObject" Target="../embeddings/oleObject14.bin"/><Relationship Id="rId11" Type="http://schemas.openxmlformats.org/officeDocument/2006/relationships/image" Target="../media/image22.wmf"/><Relationship Id="rId5" Type="http://schemas.openxmlformats.org/officeDocument/2006/relationships/image" Target="../media/image19.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1.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4.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29.emf"/><Relationship Id="rId3" Type="http://schemas.openxmlformats.org/officeDocument/2006/relationships/image" Target="../media/image24.emf"/><Relationship Id="rId7" Type="http://schemas.openxmlformats.org/officeDocument/2006/relationships/image" Target="../media/image26.emf"/><Relationship Id="rId12" Type="http://schemas.openxmlformats.org/officeDocument/2006/relationships/oleObject" Target="../embeddings/oleObject23.bin"/><Relationship Id="rId2" Type="http://schemas.openxmlformats.org/officeDocument/2006/relationships/oleObject" Target="../embeddings/oleObject18.bin"/><Relationship Id="rId1" Type="http://schemas.openxmlformats.org/officeDocument/2006/relationships/slideLayout" Target="../slideLayouts/slideLayout3.xml"/><Relationship Id="rId6" Type="http://schemas.openxmlformats.org/officeDocument/2006/relationships/oleObject" Target="../embeddings/oleObject20.bin"/><Relationship Id="rId11" Type="http://schemas.openxmlformats.org/officeDocument/2006/relationships/image" Target="../media/image28.emf"/><Relationship Id="rId5" Type="http://schemas.openxmlformats.org/officeDocument/2006/relationships/image" Target="../media/image25.e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image" Target="../media/image31.GIF"/><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32.wmf"/><Relationship Id="rId7" Type="http://schemas.openxmlformats.org/officeDocument/2006/relationships/image" Target="../media/image34.emf"/><Relationship Id="rId2" Type="http://schemas.openxmlformats.org/officeDocument/2006/relationships/oleObject" Target="../embeddings/oleObject25.bin"/><Relationship Id="rId1" Type="http://schemas.openxmlformats.org/officeDocument/2006/relationships/slideLayout" Target="../slideLayouts/slideLayout3.xml"/><Relationship Id="rId6" Type="http://schemas.openxmlformats.org/officeDocument/2006/relationships/oleObject" Target="../embeddings/oleObject27.bin"/><Relationship Id="rId11" Type="http://schemas.openxmlformats.org/officeDocument/2006/relationships/image" Target="../media/image36.emf"/><Relationship Id="rId5" Type="http://schemas.openxmlformats.org/officeDocument/2006/relationships/image" Target="../media/image33.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5.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40.emf"/><Relationship Id="rId3" Type="http://schemas.openxmlformats.org/officeDocument/2006/relationships/image" Target="../media/image37.emf"/><Relationship Id="rId7" Type="http://schemas.openxmlformats.org/officeDocument/2006/relationships/image" Target="../media/image39.emf"/><Relationship Id="rId12" Type="http://schemas.openxmlformats.org/officeDocument/2006/relationships/oleObject" Target="../embeddings/oleObject35.bin"/><Relationship Id="rId2" Type="http://schemas.openxmlformats.org/officeDocument/2006/relationships/oleObject" Target="../embeddings/oleObject30.bin"/><Relationship Id="rId1" Type="http://schemas.openxmlformats.org/officeDocument/2006/relationships/slideLayout" Target="../slideLayouts/slideLayout3.xml"/><Relationship Id="rId6" Type="http://schemas.openxmlformats.org/officeDocument/2006/relationships/oleObject" Target="../embeddings/oleObject32.bin"/><Relationship Id="rId11" Type="http://schemas.openxmlformats.org/officeDocument/2006/relationships/image" Target="../media/image36.emf"/><Relationship Id="rId5" Type="http://schemas.openxmlformats.org/officeDocument/2006/relationships/image" Target="../media/image38.e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3.wmf"/><Relationship Id="rId2" Type="http://schemas.openxmlformats.org/officeDocument/2006/relationships/oleObject" Target="../embeddings/oleObject36.bin"/><Relationship Id="rId1" Type="http://schemas.openxmlformats.org/officeDocument/2006/relationships/slideLayout" Target="../slideLayouts/slideLayout8.xml"/><Relationship Id="rId6" Type="http://schemas.openxmlformats.org/officeDocument/2006/relationships/oleObject" Target="../embeddings/oleObject38.bin"/><Relationship Id="rId5" Type="http://schemas.openxmlformats.org/officeDocument/2006/relationships/image" Target="../media/image42.wmf"/><Relationship Id="rId4" Type="http://schemas.openxmlformats.org/officeDocument/2006/relationships/oleObject" Target="../embeddings/oleObject37.bin"/></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39.bin"/><Relationship Id="rId1" Type="http://schemas.openxmlformats.org/officeDocument/2006/relationships/slideLayout" Target="../slideLayouts/slideLayout7.xml"/><Relationship Id="rId5" Type="http://schemas.openxmlformats.org/officeDocument/2006/relationships/image" Target="../media/image45.emf"/><Relationship Id="rId4" Type="http://schemas.openxmlformats.org/officeDocument/2006/relationships/oleObject" Target="../embeddings/oleObject40.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41.bin"/><Relationship Id="rId1" Type="http://schemas.openxmlformats.org/officeDocument/2006/relationships/slideLayout" Target="../slideLayouts/slideLayout3.xml"/><Relationship Id="rId6" Type="http://schemas.openxmlformats.org/officeDocument/2006/relationships/oleObject" Target="../embeddings/oleObject43.bin"/><Relationship Id="rId5" Type="http://schemas.openxmlformats.org/officeDocument/2006/relationships/image" Target="../media/image47.wmf"/><Relationship Id="rId4" Type="http://schemas.openxmlformats.org/officeDocument/2006/relationships/oleObject" Target="../embeddings/oleObject42.bin"/><Relationship Id="rId9" Type="http://schemas.openxmlformats.org/officeDocument/2006/relationships/image" Target="../media/image49.wmf"/></Relationships>
</file>

<file path=ppt/slides/_rels/slide2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49.wmf"/><Relationship Id="rId2" Type="http://schemas.openxmlformats.org/officeDocument/2006/relationships/oleObject" Target="../embeddings/oleObject45.bin"/><Relationship Id="rId1" Type="http://schemas.openxmlformats.org/officeDocument/2006/relationships/slideLayout" Target="../slideLayouts/slideLayout3.xml"/><Relationship Id="rId6" Type="http://schemas.openxmlformats.org/officeDocument/2006/relationships/oleObject" Target="../embeddings/oleObject47.bin"/><Relationship Id="rId5" Type="http://schemas.openxmlformats.org/officeDocument/2006/relationships/image" Target="../media/image51.emf"/><Relationship Id="rId4" Type="http://schemas.openxmlformats.org/officeDocument/2006/relationships/oleObject" Target="../embeddings/oleObject46.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4.emf"/><Relationship Id="rId2" Type="http://schemas.openxmlformats.org/officeDocument/2006/relationships/oleObject" Target="../embeddings/oleObject48.bin"/><Relationship Id="rId1" Type="http://schemas.openxmlformats.org/officeDocument/2006/relationships/slideLayout" Target="../slideLayouts/slideLayout3.xml"/><Relationship Id="rId6" Type="http://schemas.openxmlformats.org/officeDocument/2006/relationships/oleObject" Target="../embeddings/oleObject50.bin"/><Relationship Id="rId5" Type="http://schemas.openxmlformats.org/officeDocument/2006/relationships/image" Target="../media/image53.emf"/><Relationship Id="rId4" Type="http://schemas.openxmlformats.org/officeDocument/2006/relationships/oleObject" Target="../embeddings/oleObject49.bin"/></Relationships>
</file>

<file path=ppt/slides/_rels/slide31.xml.rels><?xml version="1.0" encoding="UTF-8" standalone="yes"?>
<Relationships xmlns="http://schemas.openxmlformats.org/package/2006/relationships"><Relationship Id="rId3" Type="http://schemas.openxmlformats.org/officeDocument/2006/relationships/image" Target="../media/image55.wmf"/><Relationship Id="rId7" Type="http://schemas.openxmlformats.org/officeDocument/2006/relationships/image" Target="../media/image57.emf"/><Relationship Id="rId2" Type="http://schemas.openxmlformats.org/officeDocument/2006/relationships/oleObject" Target="../embeddings/oleObject51.bin"/><Relationship Id="rId1" Type="http://schemas.openxmlformats.org/officeDocument/2006/relationships/slideLayout" Target="../slideLayouts/slideLayout3.xml"/><Relationship Id="rId6" Type="http://schemas.openxmlformats.org/officeDocument/2006/relationships/oleObject" Target="../embeddings/oleObject53.bin"/><Relationship Id="rId5" Type="http://schemas.openxmlformats.org/officeDocument/2006/relationships/image" Target="../media/image56.wmf"/><Relationship Id="rId4" Type="http://schemas.openxmlformats.org/officeDocument/2006/relationships/oleObject" Target="../embeddings/oleObject52.bin"/></Relationships>
</file>

<file path=ppt/slides/_rels/slide3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oleObject" Target="../embeddings/oleObject54.bin"/><Relationship Id="rId1" Type="http://schemas.openxmlformats.org/officeDocument/2006/relationships/slideLayout" Target="../slideLayouts/slideLayout7.xml"/><Relationship Id="rId5" Type="http://schemas.openxmlformats.org/officeDocument/2006/relationships/image" Target="../media/image45.emf"/><Relationship Id="rId4" Type="http://schemas.openxmlformats.org/officeDocument/2006/relationships/oleObject" Target="../embeddings/oleObject55.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1.wmf"/><Relationship Id="rId5" Type="http://schemas.openxmlformats.org/officeDocument/2006/relationships/oleObject" Target="../embeddings/oleObject57.bin"/><Relationship Id="rId4" Type="http://schemas.openxmlformats.org/officeDocument/2006/relationships/image" Target="../media/image60.wmf"/></Relationships>
</file>

<file path=ppt/slides/_rels/slide34.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image" Target="../media/image59.png"/><Relationship Id="rId1" Type="http://schemas.openxmlformats.org/officeDocument/2006/relationships/slideLayout" Target="../slideLayouts/slideLayout8.xml"/><Relationship Id="rId6" Type="http://schemas.openxmlformats.org/officeDocument/2006/relationships/image" Target="../media/image63.wmf"/><Relationship Id="rId5" Type="http://schemas.openxmlformats.org/officeDocument/2006/relationships/oleObject" Target="../embeddings/oleObject59.bin"/><Relationship Id="rId4" Type="http://schemas.openxmlformats.org/officeDocument/2006/relationships/image" Target="../media/image62.wmf"/></Relationships>
</file>

<file path=ppt/slides/_rels/slide35.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image" Target="../media/image31.GIF"/><Relationship Id="rId1" Type="http://schemas.openxmlformats.org/officeDocument/2006/relationships/slideLayout" Target="../slideLayouts/slideLayout3.xml"/><Relationship Id="rId6" Type="http://schemas.openxmlformats.org/officeDocument/2006/relationships/image" Target="../media/image66.emf"/><Relationship Id="rId5" Type="http://schemas.openxmlformats.org/officeDocument/2006/relationships/oleObject" Target="../embeddings/oleObject62.bin"/><Relationship Id="rId4" Type="http://schemas.openxmlformats.org/officeDocument/2006/relationships/image" Target="../media/image65.wmf"/></Relationships>
</file>

<file path=ppt/slides/_rels/slide36.xml.rels><?xml version="1.0" encoding="UTF-8" standalone="yes"?>
<Relationships xmlns="http://schemas.openxmlformats.org/package/2006/relationships"><Relationship Id="rId3" Type="http://schemas.openxmlformats.org/officeDocument/2006/relationships/image" Target="../media/image68.wmf"/><Relationship Id="rId7" Type="http://schemas.openxmlformats.org/officeDocument/2006/relationships/image" Target="../media/image70.emf"/><Relationship Id="rId2" Type="http://schemas.openxmlformats.org/officeDocument/2006/relationships/oleObject" Target="../embeddings/oleObject64.bin"/><Relationship Id="rId1" Type="http://schemas.openxmlformats.org/officeDocument/2006/relationships/slideLayout" Target="../slideLayouts/slideLayout8.xml"/><Relationship Id="rId6" Type="http://schemas.openxmlformats.org/officeDocument/2006/relationships/oleObject" Target="../embeddings/oleObject66.bin"/><Relationship Id="rId5" Type="http://schemas.openxmlformats.org/officeDocument/2006/relationships/image" Target="../media/image69.emf"/><Relationship Id="rId4" Type="http://schemas.openxmlformats.org/officeDocument/2006/relationships/oleObject" Target="../embeddings/oleObject65.bin"/></Relationships>
</file>

<file path=ppt/slides/_rels/slide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67.bin"/><Relationship Id="rId1" Type="http://schemas.openxmlformats.org/officeDocument/2006/relationships/slideLayout" Target="../slideLayouts/slideLayout3.xml"/><Relationship Id="rId5" Type="http://schemas.openxmlformats.org/officeDocument/2006/relationships/image" Target="../media/image72.emf"/><Relationship Id="rId4" Type="http://schemas.openxmlformats.org/officeDocument/2006/relationships/oleObject" Target="../embeddings/oleObject68.bin"/></Relationships>
</file>

<file path=ppt/slides/_rels/slide3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oleObject" Target="../embeddings/oleObject69.bin"/><Relationship Id="rId1" Type="http://schemas.openxmlformats.org/officeDocument/2006/relationships/slideLayout" Target="../slideLayouts/slideLayout3.xml"/><Relationship Id="rId5" Type="http://schemas.openxmlformats.org/officeDocument/2006/relationships/image" Target="../media/image74.emf"/><Relationship Id="rId4" Type="http://schemas.openxmlformats.org/officeDocument/2006/relationships/oleObject" Target="../embeddings/oleObject70.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80.emf"/><Relationship Id="rId3" Type="http://schemas.openxmlformats.org/officeDocument/2006/relationships/image" Target="../media/image75.emf"/><Relationship Id="rId7" Type="http://schemas.openxmlformats.org/officeDocument/2006/relationships/image" Target="../media/image77.emf"/><Relationship Id="rId12" Type="http://schemas.openxmlformats.org/officeDocument/2006/relationships/oleObject" Target="../embeddings/oleObject76.bin"/><Relationship Id="rId2" Type="http://schemas.openxmlformats.org/officeDocument/2006/relationships/oleObject" Target="../embeddings/oleObject71.bin"/><Relationship Id="rId16" Type="http://schemas.openxmlformats.org/officeDocument/2006/relationships/image" Target="../media/image81.emf"/><Relationship Id="rId1" Type="http://schemas.openxmlformats.org/officeDocument/2006/relationships/slideLayout" Target="../slideLayouts/slideLayout5.xml"/><Relationship Id="rId6" Type="http://schemas.openxmlformats.org/officeDocument/2006/relationships/oleObject" Target="../embeddings/oleObject73.bin"/><Relationship Id="rId11" Type="http://schemas.openxmlformats.org/officeDocument/2006/relationships/image" Target="../media/image79.emf"/><Relationship Id="rId5" Type="http://schemas.openxmlformats.org/officeDocument/2006/relationships/image" Target="../media/image76.emf"/><Relationship Id="rId15" Type="http://schemas.openxmlformats.org/officeDocument/2006/relationships/oleObject" Target="../embeddings/oleObject78.bin"/><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78.emf"/><Relationship Id="rId14" Type="http://schemas.openxmlformats.org/officeDocument/2006/relationships/oleObject" Target="../embeddings/oleObject7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oleObject" Target="../embeddings/oleObject79.bin"/><Relationship Id="rId1" Type="http://schemas.openxmlformats.org/officeDocument/2006/relationships/slideLayout" Target="../slideLayouts/slideLayout3.xml"/><Relationship Id="rId5" Type="http://schemas.openxmlformats.org/officeDocument/2006/relationships/image" Target="../media/image83.emf"/><Relationship Id="rId4" Type="http://schemas.openxmlformats.org/officeDocument/2006/relationships/oleObject" Target="../embeddings/oleObject80.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oleObject" Target="../embeddings/oleObject81.bin"/><Relationship Id="rId1" Type="http://schemas.openxmlformats.org/officeDocument/2006/relationships/slideLayout" Target="../slideLayouts/slideLayout14.xml"/><Relationship Id="rId5" Type="http://schemas.openxmlformats.org/officeDocument/2006/relationships/image" Target="../media/image85.emf"/><Relationship Id="rId4" Type="http://schemas.openxmlformats.org/officeDocument/2006/relationships/oleObject" Target="../embeddings/oleObject82.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85.emf"/><Relationship Id="rId7" Type="http://schemas.openxmlformats.org/officeDocument/2006/relationships/image" Target="../media/image87.emf"/><Relationship Id="rId2" Type="http://schemas.openxmlformats.org/officeDocument/2006/relationships/oleObject" Target="../embeddings/oleObject83.bin"/><Relationship Id="rId1" Type="http://schemas.openxmlformats.org/officeDocument/2006/relationships/slideLayout" Target="../slideLayouts/slideLayout14.xml"/><Relationship Id="rId6" Type="http://schemas.openxmlformats.org/officeDocument/2006/relationships/oleObject" Target="../embeddings/oleObject85.bin"/><Relationship Id="rId5" Type="http://schemas.openxmlformats.org/officeDocument/2006/relationships/image" Target="../media/image86.emf"/><Relationship Id="rId4" Type="http://schemas.openxmlformats.org/officeDocument/2006/relationships/oleObject" Target="../embeddings/oleObject84.bin"/><Relationship Id="rId9" Type="http://schemas.openxmlformats.org/officeDocument/2006/relationships/image" Target="../media/image88.emf"/></Relationships>
</file>

<file path=ppt/slides/_rels/slide4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oleObject" Target="../embeddings/oleObject87.bin"/><Relationship Id="rId1" Type="http://schemas.openxmlformats.org/officeDocument/2006/relationships/slideLayout" Target="../slideLayouts/slideLayout3.xml"/><Relationship Id="rId5" Type="http://schemas.openxmlformats.org/officeDocument/2006/relationships/image" Target="../media/image90.emf"/><Relationship Id="rId4" Type="http://schemas.openxmlformats.org/officeDocument/2006/relationships/oleObject" Target="../embeddings/oleObject88.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image" Target="../media/image90.emf"/><Relationship Id="rId7" Type="http://schemas.openxmlformats.org/officeDocument/2006/relationships/image" Target="../media/image92.emf"/><Relationship Id="rId2" Type="http://schemas.openxmlformats.org/officeDocument/2006/relationships/oleObject" Target="../embeddings/oleObject89.bin"/><Relationship Id="rId1" Type="http://schemas.openxmlformats.org/officeDocument/2006/relationships/slideLayout" Target="../slideLayouts/slideLayout3.xml"/><Relationship Id="rId6" Type="http://schemas.openxmlformats.org/officeDocument/2006/relationships/oleObject" Target="../embeddings/oleObject91.bin"/><Relationship Id="rId11" Type="http://schemas.openxmlformats.org/officeDocument/2006/relationships/image" Target="../media/image94.emf"/><Relationship Id="rId5" Type="http://schemas.openxmlformats.org/officeDocument/2006/relationships/image" Target="../media/image91.e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93.emf"/></Relationships>
</file>

<file path=ppt/slides/_rels/slide48.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slideLayout" Target="../slideLayouts/slideLayout8.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tags" Target="../tags/tag47.xml"/><Relationship Id="rId10" Type="http://schemas.openxmlformats.org/officeDocument/2006/relationships/tags" Target="../tags/tag42.xml"/><Relationship Id="rId19" Type="http://schemas.openxmlformats.org/officeDocument/2006/relationships/image" Target="../media/image5.tmp"/><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tags" Target="../tags/tag12.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tmp"/><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8.xml"/><Relationship Id="rId5" Type="http://schemas.openxmlformats.org/officeDocument/2006/relationships/tags" Target="../tags/tag9.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0.GIF"/><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3.bin"/><Relationship Id="rId1" Type="http://schemas.openxmlformats.org/officeDocument/2006/relationships/slideLayout" Target="../slideLayouts/slideLayout8.x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ctrTitle"/>
          </p:nvPr>
        </p:nvSpPr>
        <p:spPr>
          <a:xfrm>
            <a:off x="685800" y="1598613"/>
            <a:ext cx="7772400" cy="1470025"/>
          </a:xfrm>
        </p:spPr>
        <p:txBody>
          <a:bodyPr/>
          <a:lstStyle/>
          <a:p>
            <a:pPr algn="ctr"/>
            <a:r>
              <a:rPr lang="zh-CN" altLang="en-US" sz="4800"/>
              <a:t>第一章  直  流  电   路</a:t>
            </a:r>
            <a:r>
              <a:rPr lang="en-US" altLang="zh-CN" sz="4800"/>
              <a:t> </a:t>
            </a:r>
            <a:endParaRPr lang="zh-CN" altLang="en-US" sz="4800"/>
          </a:p>
        </p:txBody>
      </p:sp>
      <p:sp>
        <p:nvSpPr>
          <p:cNvPr id="11271" name="Rectangle 7"/>
          <p:cNvSpPr>
            <a:spLocks noGrp="1" noChangeArrowheads="1"/>
          </p:cNvSpPr>
          <p:nvPr>
            <p:ph type="subTitle" idx="1"/>
          </p:nvPr>
        </p:nvSpPr>
        <p:spPr>
          <a:noFill/>
        </p:spPr>
        <p:txBody>
          <a:bodyPr/>
          <a:lstStyle/>
          <a:p>
            <a:pPr eaLnBrk="1" hangingPunct="1">
              <a:lnSpc>
                <a:spcPct val="80000"/>
              </a:lnSpc>
            </a:pPr>
            <a:endParaRPr lang="zh-CN" altLang="en-US" sz="3600" b="1"/>
          </a:p>
          <a:p>
            <a:pPr eaLnBrk="1" hangingPunct="1">
              <a:lnSpc>
                <a:spcPct val="80000"/>
              </a:lnSpc>
            </a:pPr>
            <a:endParaRPr lang="zh-CN" altLang="en-US" sz="3600" b="1"/>
          </a:p>
          <a:p>
            <a:pPr eaLnBrk="1" hangingPunct="1">
              <a:lnSpc>
                <a:spcPct val="80000"/>
              </a:lnSpc>
            </a:pPr>
            <a:r>
              <a:rPr lang="zh-CN" altLang="en-US" sz="3600" b="1"/>
              <a:t> </a:t>
            </a:r>
            <a:endParaRPr lang="en-US" altLang="zh-CN" sz="3600"/>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ox(in)">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9DF2C893-3EB5-42A0-96A8-091480996C35}" type="slidenum">
              <a:rPr lang="zh-CN" altLang="en-US" sz="1600" smtClean="0">
                <a:solidFill>
                  <a:srgbClr val="FFFF00"/>
                </a:solidFill>
                <a:ea typeface="宋体" panose="02010600030101010101" pitchFamily="2" charset="-122"/>
              </a:rPr>
              <a:t>9</a:t>
            </a:fld>
            <a:endParaRPr lang="en-US" altLang="zh-CN" sz="1600">
              <a:solidFill>
                <a:srgbClr val="FFFF00"/>
              </a:solidFill>
              <a:ea typeface="宋体" panose="02010600030101010101" pitchFamily="2" charset="-122"/>
            </a:endParaRPr>
          </a:p>
        </p:txBody>
      </p:sp>
      <p:sp>
        <p:nvSpPr>
          <p:cNvPr id="33801" name="Rectangle 9"/>
          <p:cNvSpPr>
            <a:spLocks noChangeArrowheads="1"/>
          </p:cNvSpPr>
          <p:nvPr/>
        </p:nvSpPr>
        <p:spPr bwMode="auto">
          <a:xfrm>
            <a:off x="5724525" y="1125538"/>
            <a:ext cx="947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CC0000"/>
                </a:solidFill>
                <a:latin typeface="黑体" panose="02010609060101010101" pitchFamily="49" charset="-122"/>
              </a:rPr>
              <a:t>解</a:t>
            </a:r>
            <a:r>
              <a:rPr lang="zh-CN" altLang="en-US" sz="2400" b="1">
                <a:solidFill>
                  <a:srgbClr val="CC0000"/>
                </a:solidFill>
                <a:latin typeface="黑体" panose="02010609060101010101" pitchFamily="49" charset="-122"/>
              </a:rPr>
              <a:t>：</a:t>
            </a:r>
            <a:r>
              <a:rPr lang="zh-CN" altLang="en-US" sz="2400">
                <a:latin typeface="黑体" panose="02010609060101010101" pitchFamily="49" charset="-122"/>
              </a:rPr>
              <a:t> </a:t>
            </a:r>
          </a:p>
        </p:txBody>
      </p:sp>
      <p:sp>
        <p:nvSpPr>
          <p:cNvPr id="33804" name="Rectangle 12"/>
          <p:cNvSpPr>
            <a:spLocks noChangeArrowheads="1"/>
          </p:cNvSpPr>
          <p:nvPr/>
        </p:nvSpPr>
        <p:spPr bwMode="auto">
          <a:xfrm>
            <a:off x="5076825" y="1700213"/>
            <a:ext cx="367188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5000"/>
              </a:lnSpc>
              <a:spcBef>
                <a:spcPct val="0"/>
              </a:spcBef>
              <a:buFontTx/>
              <a:buNone/>
            </a:pPr>
            <a:r>
              <a:rPr lang="zh-CN" altLang="en-US" sz="2400"/>
              <a:t>设流入节点</a:t>
            </a:r>
            <a:r>
              <a:rPr lang="en-US" altLang="zh-CN" sz="2400"/>
              <a:t>a</a:t>
            </a:r>
            <a:r>
              <a:rPr lang="zh-CN" altLang="en-US" sz="2400"/>
              <a:t>的电流为正，则节点</a:t>
            </a:r>
            <a:r>
              <a:rPr lang="en-US" altLang="zh-CN" sz="2400" b="1"/>
              <a:t>a</a:t>
            </a:r>
            <a:r>
              <a:rPr lang="zh-CN" altLang="en-US" sz="2400"/>
              <a:t>的</a:t>
            </a:r>
            <a:r>
              <a:rPr lang="en-US" altLang="zh-CN" sz="2400" b="1"/>
              <a:t>KCL</a:t>
            </a:r>
            <a:r>
              <a:rPr lang="zh-CN" altLang="en-US" sz="2400"/>
              <a:t>方程为　</a:t>
            </a:r>
          </a:p>
        </p:txBody>
      </p:sp>
      <p:sp>
        <p:nvSpPr>
          <p:cNvPr id="33806" name="Rectangle 14"/>
          <p:cNvSpPr>
            <a:spLocks noChangeArrowheads="1"/>
          </p:cNvSpPr>
          <p:nvPr/>
        </p:nvSpPr>
        <p:spPr bwMode="auto">
          <a:xfrm>
            <a:off x="5364163" y="3182938"/>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同理节点</a:t>
            </a:r>
            <a:r>
              <a:rPr lang="en-US" altLang="zh-CN" sz="2400" b="1"/>
              <a:t>c</a:t>
            </a:r>
            <a:r>
              <a:rPr lang="en-US" altLang="zh-CN" sz="2400"/>
              <a:t> </a:t>
            </a:r>
          </a:p>
        </p:txBody>
      </p:sp>
      <p:sp>
        <p:nvSpPr>
          <p:cNvPr id="33811" name="Rectangle 19"/>
          <p:cNvSpPr>
            <a:spLocks noChangeArrowheads="1"/>
          </p:cNvSpPr>
          <p:nvPr/>
        </p:nvSpPr>
        <p:spPr bwMode="auto">
          <a:xfrm>
            <a:off x="5580063" y="4406900"/>
            <a:ext cx="1039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节点</a:t>
            </a:r>
            <a:r>
              <a:rPr lang="en-US" altLang="zh-CN" sz="2400" b="1"/>
              <a:t>b</a:t>
            </a:r>
            <a:r>
              <a:rPr lang="en-US" altLang="zh-CN" sz="2400"/>
              <a:t> </a:t>
            </a:r>
          </a:p>
        </p:txBody>
      </p:sp>
      <p:sp>
        <p:nvSpPr>
          <p:cNvPr id="59399"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34818" name="Rectangle 2"/>
          <p:cNvSpPr>
            <a:spLocks noChangeArrowheads="1"/>
          </p:cNvSpPr>
          <p:nvPr/>
        </p:nvSpPr>
        <p:spPr bwMode="auto">
          <a:xfrm>
            <a:off x="323850" y="1052513"/>
            <a:ext cx="61198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求如图</a:t>
            </a:r>
            <a:r>
              <a:rPr lang="en-US" altLang="zh-CN" sz="2400" b="1"/>
              <a:t>1.5.2</a:t>
            </a:r>
            <a:r>
              <a:rPr lang="zh-CN" altLang="en-US" sz="2400"/>
              <a:t>所示电路的电流</a:t>
            </a:r>
            <a:r>
              <a:rPr lang="en-US" altLang="zh-CN" sz="2400" b="1" i="1"/>
              <a:t>I</a:t>
            </a:r>
            <a:r>
              <a:rPr lang="en-US" altLang="zh-CN" sz="2400" b="1" baseline="-25000"/>
              <a:t>1</a:t>
            </a:r>
            <a:r>
              <a:rPr lang="zh-CN" altLang="en-US" sz="2400" b="1"/>
              <a:t>、</a:t>
            </a:r>
            <a:r>
              <a:rPr lang="en-US" altLang="zh-CN" sz="2400" b="1" i="1"/>
              <a:t>I</a:t>
            </a:r>
            <a:r>
              <a:rPr lang="en-US" altLang="zh-CN" sz="2400" b="1" baseline="-25000"/>
              <a:t>2</a:t>
            </a:r>
            <a:r>
              <a:rPr lang="zh-CN" altLang="en-US" sz="2400"/>
              <a:t>和</a:t>
            </a:r>
            <a:r>
              <a:rPr lang="en-US" altLang="zh-CN" sz="2400" b="1" i="1"/>
              <a:t>I</a:t>
            </a:r>
            <a:r>
              <a:rPr lang="en-US" altLang="zh-CN" sz="2400" b="1" baseline="-25000"/>
              <a:t>3</a:t>
            </a:r>
            <a:r>
              <a:rPr lang="zh-CN" altLang="en-US" sz="2400"/>
              <a:t>。</a:t>
            </a:r>
            <a:endParaRPr lang="en-US" altLang="zh-CN" sz="2400"/>
          </a:p>
        </p:txBody>
      </p:sp>
      <p:sp>
        <p:nvSpPr>
          <p:cNvPr id="86032" name="Rectangle 16"/>
          <p:cNvSpPr>
            <a:spLocks noChangeArrowheads="1"/>
          </p:cNvSpPr>
          <p:nvPr/>
        </p:nvSpPr>
        <p:spPr bwMode="auto">
          <a:xfrm>
            <a:off x="1797050" y="4581525"/>
            <a:ext cx="2343150" cy="396875"/>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lang="zh-CN" altLang="en-US" sz="2000"/>
              <a:t>图</a:t>
            </a:r>
            <a:r>
              <a:rPr lang="en-US" altLang="zh-CN" sz="2000"/>
              <a:t>1.5.2  </a:t>
            </a:r>
            <a:r>
              <a:rPr lang="zh-CN" altLang="en-US" sz="2000"/>
              <a:t>例</a:t>
            </a:r>
            <a:r>
              <a:rPr lang="en-US" altLang="zh-CN" sz="2000"/>
              <a:t>1.5.1</a:t>
            </a:r>
            <a:r>
              <a:rPr lang="zh-CN" altLang="en-US" sz="2000"/>
              <a:t>电路</a:t>
            </a:r>
          </a:p>
        </p:txBody>
      </p:sp>
      <p:sp>
        <p:nvSpPr>
          <p:cNvPr id="59402" name="Rectangle 17"/>
          <p:cNvSpPr>
            <a:spLocks noGrp="1" noChangeArrowheads="1"/>
          </p:cNvSpPr>
          <p:nvPr>
            <p:ph type="title"/>
          </p:nvPr>
        </p:nvSpPr>
        <p:spPr/>
        <p:txBody>
          <a:bodyPr/>
          <a:lstStyle/>
          <a:p>
            <a:r>
              <a:rPr lang="en-US" altLang="zh-CN"/>
              <a:t>【</a:t>
            </a:r>
            <a:r>
              <a:rPr lang="zh-CN" altLang="en-US"/>
              <a:t>例</a:t>
            </a:r>
            <a:r>
              <a:rPr lang="en-US" altLang="zh-CN"/>
              <a:t>1.5.1】 </a:t>
            </a:r>
            <a:endParaRPr lang="zh-CN" altLang="en-US"/>
          </a:p>
        </p:txBody>
      </p:sp>
      <p:sp>
        <p:nvSpPr>
          <p:cNvPr id="2" name="Rectangle 19"/>
          <p:cNvSpPr>
            <a:spLocks noChangeArrowheads="1"/>
          </p:cNvSpPr>
          <p:nvPr/>
        </p:nvSpPr>
        <p:spPr bwMode="auto">
          <a:xfrm>
            <a:off x="684213" y="4983163"/>
            <a:ext cx="1649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dirty="0">
                <a:solidFill>
                  <a:srgbClr val="FF0000"/>
                </a:solidFill>
              </a:rPr>
              <a:t>广义节点</a:t>
            </a:r>
            <a:r>
              <a:rPr lang="en-US" altLang="zh-CN" sz="2400" b="1" dirty="0">
                <a:solidFill>
                  <a:srgbClr val="FF0000"/>
                </a:solidFill>
              </a:rPr>
              <a:t>S</a:t>
            </a:r>
            <a:r>
              <a:rPr lang="en-US" altLang="zh-CN" sz="2400" dirty="0">
                <a:solidFill>
                  <a:srgbClr val="FF0000"/>
                </a:solidFill>
              </a:rPr>
              <a:t> </a:t>
            </a:r>
          </a:p>
        </p:txBody>
      </p:sp>
      <p:graphicFrame>
        <p:nvGraphicFramePr>
          <p:cNvPr id="86039" name="Object 23"/>
          <p:cNvGraphicFramePr>
            <a:graphicFrameLocks noChangeAspect="1"/>
          </p:cNvGraphicFramePr>
          <p:nvPr/>
        </p:nvGraphicFramePr>
        <p:xfrm>
          <a:off x="250825" y="1628775"/>
          <a:ext cx="4681538" cy="3062288"/>
        </p:xfrm>
        <a:graphic>
          <a:graphicData uri="http://schemas.openxmlformats.org/presentationml/2006/ole">
            <mc:AlternateContent xmlns:mc="http://schemas.openxmlformats.org/markup-compatibility/2006">
              <mc:Choice xmlns:v="urn:schemas-microsoft-com:vml" Requires="v">
                <p:oleObj name="Visio" r:id="rId2" imgW="4865370" imgH="3183255" progId="Visio.Drawing.11">
                  <p:embed/>
                </p:oleObj>
              </mc:Choice>
              <mc:Fallback>
                <p:oleObj name="Visio" r:id="rId2" imgW="4865370" imgH="3183255" progId="Visio.Drawing.11">
                  <p:embed/>
                  <p:pic>
                    <p:nvPicPr>
                      <p:cNvPr id="0" name="Object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628775"/>
                        <a:ext cx="4681538"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040" name="Text Box 24"/>
          <p:cNvSpPr txBox="1">
            <a:spLocks noChangeArrowheads="1"/>
          </p:cNvSpPr>
          <p:nvPr/>
        </p:nvSpPr>
        <p:spPr bwMode="auto">
          <a:xfrm>
            <a:off x="5219700" y="2565400"/>
            <a:ext cx="15859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a:t>4−3−</a:t>
            </a:r>
            <a:r>
              <a:rPr lang="en-US" altLang="zh-CN" b="1" i="1"/>
              <a:t>I</a:t>
            </a:r>
            <a:r>
              <a:rPr lang="en-US" altLang="zh-CN" b="1" baseline="-25000"/>
              <a:t>1</a:t>
            </a:r>
            <a:r>
              <a:rPr lang="en-US" altLang="zh-CN" b="1"/>
              <a:t>=0</a:t>
            </a:r>
          </a:p>
        </p:txBody>
      </p:sp>
      <p:sp>
        <p:nvSpPr>
          <p:cNvPr id="86041" name="Text Box 25"/>
          <p:cNvSpPr txBox="1">
            <a:spLocks noChangeArrowheads="1"/>
          </p:cNvSpPr>
          <p:nvPr/>
        </p:nvSpPr>
        <p:spPr bwMode="auto">
          <a:xfrm>
            <a:off x="7069138" y="2565400"/>
            <a:ext cx="13192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I</a:t>
            </a:r>
            <a:r>
              <a:rPr lang="en-US" altLang="zh-CN" b="1" baseline="-25000"/>
              <a:t>1</a:t>
            </a:r>
            <a:r>
              <a:rPr lang="en-US" altLang="zh-CN" b="1"/>
              <a:t>=1(A)</a:t>
            </a:r>
          </a:p>
        </p:txBody>
      </p:sp>
      <p:sp>
        <p:nvSpPr>
          <p:cNvPr id="86042" name="Text Box 26"/>
          <p:cNvSpPr txBox="1">
            <a:spLocks noChangeArrowheads="1"/>
          </p:cNvSpPr>
          <p:nvPr/>
        </p:nvSpPr>
        <p:spPr bwMode="auto">
          <a:xfrm>
            <a:off x="5292725" y="3763963"/>
            <a:ext cx="15859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I</a:t>
            </a:r>
            <a:r>
              <a:rPr lang="en-US" altLang="zh-CN" b="1" baseline="-25000"/>
              <a:t>2</a:t>
            </a:r>
            <a:r>
              <a:rPr lang="en-US" altLang="zh-CN" b="1"/>
              <a:t>+2−4=0</a:t>
            </a:r>
          </a:p>
        </p:txBody>
      </p:sp>
      <p:sp>
        <p:nvSpPr>
          <p:cNvPr id="86043" name="Text Box 27"/>
          <p:cNvSpPr txBox="1">
            <a:spLocks noChangeArrowheads="1"/>
          </p:cNvSpPr>
          <p:nvPr/>
        </p:nvSpPr>
        <p:spPr bwMode="auto">
          <a:xfrm>
            <a:off x="7069138" y="3763963"/>
            <a:ext cx="13192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I</a:t>
            </a:r>
            <a:r>
              <a:rPr lang="en-US" altLang="zh-CN" b="1" baseline="-25000"/>
              <a:t>2</a:t>
            </a:r>
            <a:r>
              <a:rPr lang="en-US" altLang="zh-CN" b="1"/>
              <a:t>=2(A)</a:t>
            </a:r>
          </a:p>
        </p:txBody>
      </p:sp>
      <p:sp>
        <p:nvSpPr>
          <p:cNvPr id="86044" name="Text Box 28"/>
          <p:cNvSpPr txBox="1">
            <a:spLocks noChangeArrowheads="1"/>
          </p:cNvSpPr>
          <p:nvPr/>
        </p:nvSpPr>
        <p:spPr bwMode="auto">
          <a:xfrm>
            <a:off x="5435600" y="4941888"/>
            <a:ext cx="25352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I</a:t>
            </a:r>
            <a:r>
              <a:rPr lang="en-US" altLang="zh-CN" b="1" baseline="-25000"/>
              <a:t>3</a:t>
            </a:r>
            <a:r>
              <a:rPr lang="en-US" altLang="zh-CN" b="1"/>
              <a:t>=</a:t>
            </a:r>
            <a:r>
              <a:rPr lang="en-US" altLang="zh-CN" b="1" i="1"/>
              <a:t>I</a:t>
            </a:r>
            <a:r>
              <a:rPr lang="en-US" altLang="zh-CN" b="1" baseline="-25000"/>
              <a:t>1</a:t>
            </a:r>
            <a:r>
              <a:rPr lang="en-US" altLang="zh-CN" b="1"/>
              <a:t>−</a:t>
            </a:r>
            <a:r>
              <a:rPr lang="en-US" altLang="zh-CN" b="1" i="1"/>
              <a:t>I</a:t>
            </a:r>
            <a:r>
              <a:rPr lang="en-US" altLang="zh-CN" b="1" baseline="-25000"/>
              <a:t>2</a:t>
            </a:r>
            <a:r>
              <a:rPr lang="en-US" altLang="zh-CN" b="1"/>
              <a:t>= −1(A)</a:t>
            </a:r>
          </a:p>
        </p:txBody>
      </p:sp>
      <p:graphicFrame>
        <p:nvGraphicFramePr>
          <p:cNvPr id="86045" name="Object 29"/>
          <p:cNvGraphicFramePr>
            <a:graphicFrameLocks noChangeAspect="1"/>
          </p:cNvGraphicFramePr>
          <p:nvPr/>
        </p:nvGraphicFramePr>
        <p:xfrm>
          <a:off x="3419475" y="1773238"/>
          <a:ext cx="1528763" cy="2828925"/>
        </p:xfrm>
        <a:graphic>
          <a:graphicData uri="http://schemas.openxmlformats.org/presentationml/2006/ole">
            <mc:AlternateContent xmlns:mc="http://schemas.openxmlformats.org/markup-compatibility/2006">
              <mc:Choice xmlns:v="urn:schemas-microsoft-com:vml" Requires="v">
                <p:oleObj name="Visio" r:id="rId4" imgW="1602740" imgH="2946400" progId="Visio.Drawing.11">
                  <p:embed/>
                </p:oleObj>
              </mc:Choice>
              <mc:Fallback>
                <p:oleObj name="Visio" r:id="rId4" imgW="1602740" imgH="2946400" progId="Visio.Drawing.11">
                  <p:embed/>
                  <p:pic>
                    <p:nvPicPr>
                      <p:cNvPr id="0"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1773238"/>
                        <a:ext cx="1528763"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046" name="Text Box 30"/>
          <p:cNvSpPr txBox="1">
            <a:spLocks noChangeArrowheads="1"/>
          </p:cNvSpPr>
          <p:nvPr/>
        </p:nvSpPr>
        <p:spPr bwMode="auto">
          <a:xfrm>
            <a:off x="900113" y="5516563"/>
            <a:ext cx="23733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i="1"/>
              <a:t>I</a:t>
            </a:r>
            <a:r>
              <a:rPr lang="en-US" altLang="zh-CN" b="1" baseline="-25000"/>
              <a:t>3</a:t>
            </a:r>
            <a:r>
              <a:rPr lang="en-US" altLang="zh-CN" b="1"/>
              <a:t>=2−3= −1(A)</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0-#ppt_w/2"/>
                                          </p:val>
                                        </p:tav>
                                        <p:tav tm="100000">
                                          <p:val>
                                            <p:strVal val="#ppt_x"/>
                                          </p:val>
                                        </p:tav>
                                      </p:tavLst>
                                    </p:anim>
                                    <p:anim calcmode="lin" valueType="num">
                                      <p:cBhvr additive="base">
                                        <p:cTn id="8" dur="500" fill="hold"/>
                                        <p:tgtEl>
                                          <p:spTgt spid="348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86039"/>
                                        </p:tgtEl>
                                        <p:attrNameLst>
                                          <p:attrName>style.visibility</p:attrName>
                                        </p:attrNameLst>
                                      </p:cBhvr>
                                      <p:to>
                                        <p:strVal val="visible"/>
                                      </p:to>
                                    </p:set>
                                    <p:animEffect transition="in" filter="randombar(horizontal)">
                                      <p:cBhvr>
                                        <p:cTn id="12" dur="500"/>
                                        <p:tgtEl>
                                          <p:spTgt spid="86039"/>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86032"/>
                                        </p:tgtEl>
                                        <p:attrNameLst>
                                          <p:attrName>style.visibility</p:attrName>
                                        </p:attrNameLst>
                                      </p:cBhvr>
                                      <p:to>
                                        <p:strVal val="visible"/>
                                      </p:to>
                                    </p:set>
                                    <p:animEffect transition="in" filter="dissolve">
                                      <p:cBhvr>
                                        <p:cTn id="16" dur="500"/>
                                        <p:tgtEl>
                                          <p:spTgt spid="86032"/>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33801"/>
                                        </p:tgtEl>
                                        <p:attrNameLst>
                                          <p:attrName>style.visibility</p:attrName>
                                        </p:attrNameLst>
                                      </p:cBhvr>
                                      <p:to>
                                        <p:strVal val="visible"/>
                                      </p:to>
                                    </p:set>
                                    <p:animEffect transition="in" filter="diamond(in)">
                                      <p:cBhvr>
                                        <p:cTn id="21" dur="2000"/>
                                        <p:tgtEl>
                                          <p:spTgt spid="33801"/>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33804">
                                            <p:txEl>
                                              <p:pRg st="0" end="0"/>
                                            </p:txEl>
                                          </p:spTgt>
                                        </p:tgtEl>
                                        <p:attrNameLst>
                                          <p:attrName>style.visibility</p:attrName>
                                        </p:attrNameLst>
                                      </p:cBhvr>
                                      <p:to>
                                        <p:strVal val="visible"/>
                                      </p:to>
                                    </p:set>
                                    <p:animEffect transition="in" filter="checkerboard(across)">
                                      <p:cBhvr>
                                        <p:cTn id="26" dur="500"/>
                                        <p:tgtEl>
                                          <p:spTgt spid="33804">
                                            <p:txEl>
                                              <p:pRg st="0" end="0"/>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86040"/>
                                        </p:tgtEl>
                                        <p:attrNameLst>
                                          <p:attrName>style.visibility</p:attrName>
                                        </p:attrNameLst>
                                      </p:cBhvr>
                                      <p:to>
                                        <p:strVal val="visible"/>
                                      </p:to>
                                    </p:set>
                                    <p:animEffect transition="in" filter="wipe(left)">
                                      <p:cBhvr>
                                        <p:cTn id="30" dur="1000"/>
                                        <p:tgtEl>
                                          <p:spTgt spid="86040"/>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86041"/>
                                        </p:tgtEl>
                                        <p:attrNameLst>
                                          <p:attrName>style.visibility</p:attrName>
                                        </p:attrNameLst>
                                      </p:cBhvr>
                                      <p:to>
                                        <p:strVal val="visible"/>
                                      </p:to>
                                    </p:set>
                                    <p:animEffect transition="in" filter="wipe(left)">
                                      <p:cBhvr>
                                        <p:cTn id="34" dur="1000"/>
                                        <p:tgtEl>
                                          <p:spTgt spid="8604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3806"/>
                                        </p:tgtEl>
                                        <p:attrNameLst>
                                          <p:attrName>style.visibility</p:attrName>
                                        </p:attrNameLst>
                                      </p:cBhvr>
                                      <p:to>
                                        <p:strVal val="visible"/>
                                      </p:to>
                                    </p:set>
                                    <p:animEffect transition="in" filter="blinds(horizontal)">
                                      <p:cBhvr>
                                        <p:cTn id="39" dur="500"/>
                                        <p:tgtEl>
                                          <p:spTgt spid="33806"/>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86042"/>
                                        </p:tgtEl>
                                        <p:attrNameLst>
                                          <p:attrName>style.visibility</p:attrName>
                                        </p:attrNameLst>
                                      </p:cBhvr>
                                      <p:to>
                                        <p:strVal val="visible"/>
                                      </p:to>
                                    </p:set>
                                    <p:animEffect transition="in" filter="wipe(left)">
                                      <p:cBhvr>
                                        <p:cTn id="43" dur="1000"/>
                                        <p:tgtEl>
                                          <p:spTgt spid="86042"/>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86043"/>
                                        </p:tgtEl>
                                        <p:attrNameLst>
                                          <p:attrName>style.visibility</p:attrName>
                                        </p:attrNameLst>
                                      </p:cBhvr>
                                      <p:to>
                                        <p:strVal val="visible"/>
                                      </p:to>
                                    </p:set>
                                    <p:animEffect transition="in" filter="wipe(left)">
                                      <p:cBhvr>
                                        <p:cTn id="47" dur="1000"/>
                                        <p:tgtEl>
                                          <p:spTgt spid="86043"/>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33811"/>
                                        </p:tgtEl>
                                        <p:attrNameLst>
                                          <p:attrName>style.visibility</p:attrName>
                                        </p:attrNameLst>
                                      </p:cBhvr>
                                      <p:to>
                                        <p:strVal val="visible"/>
                                      </p:to>
                                    </p:set>
                                    <p:animEffect transition="in" filter="box(in)">
                                      <p:cBhvr>
                                        <p:cTn id="52" dur="500"/>
                                        <p:tgtEl>
                                          <p:spTgt spid="338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6044"/>
                                        </p:tgtEl>
                                        <p:attrNameLst>
                                          <p:attrName>style.visibility</p:attrName>
                                        </p:attrNameLst>
                                      </p:cBhvr>
                                      <p:to>
                                        <p:strVal val="visible"/>
                                      </p:to>
                                    </p:set>
                                    <p:animEffect transition="in" filter="wipe(left)">
                                      <p:cBhvr>
                                        <p:cTn id="57" dur="1000"/>
                                        <p:tgtEl>
                                          <p:spTgt spid="86044"/>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ox(in)">
                                      <p:cBhvr>
                                        <p:cTn id="62" dur="500"/>
                                        <p:tgtEl>
                                          <p:spTgt spid="2"/>
                                        </p:tgtEl>
                                      </p:cBhvr>
                                    </p:animEffect>
                                  </p:childTnLst>
                                </p:cTn>
                              </p:par>
                            </p:childTnLst>
                          </p:cTn>
                        </p:par>
                        <p:par>
                          <p:cTn id="63" fill="hold">
                            <p:stCondLst>
                              <p:cond delay="500"/>
                            </p:stCondLst>
                            <p:childTnLst>
                              <p:par>
                                <p:cTn id="64" presetID="26" presetClass="entr" presetSubtype="0" fill="hold" nodeType="afterEffect">
                                  <p:stCondLst>
                                    <p:cond delay="0"/>
                                  </p:stCondLst>
                                  <p:childTnLst>
                                    <p:set>
                                      <p:cBhvr>
                                        <p:cTn id="65" dur="1" fill="hold">
                                          <p:stCondLst>
                                            <p:cond delay="0"/>
                                          </p:stCondLst>
                                        </p:cTn>
                                        <p:tgtEl>
                                          <p:spTgt spid="86045"/>
                                        </p:tgtEl>
                                        <p:attrNameLst>
                                          <p:attrName>style.visibility</p:attrName>
                                        </p:attrNameLst>
                                      </p:cBhvr>
                                      <p:to>
                                        <p:strVal val="visible"/>
                                      </p:to>
                                    </p:set>
                                    <p:animEffect transition="in" filter="wipe(down)">
                                      <p:cBhvr>
                                        <p:cTn id="66" dur="580">
                                          <p:stCondLst>
                                            <p:cond delay="0"/>
                                          </p:stCondLst>
                                        </p:cTn>
                                        <p:tgtEl>
                                          <p:spTgt spid="86045"/>
                                        </p:tgtEl>
                                      </p:cBhvr>
                                    </p:animEffect>
                                    <p:anim calcmode="lin" valueType="num">
                                      <p:cBhvr>
                                        <p:cTn id="67" dur="1822" tmFilter="0,0; 0.14,0.36; 0.43,0.73; 0.71,0.91; 1.0,1.0">
                                          <p:stCondLst>
                                            <p:cond delay="0"/>
                                          </p:stCondLst>
                                        </p:cTn>
                                        <p:tgtEl>
                                          <p:spTgt spid="86045"/>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86045"/>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86045"/>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86045"/>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86045"/>
                                        </p:tgtEl>
                                        <p:attrNameLst>
                                          <p:attrName>ppt_y</p:attrName>
                                        </p:attrNameLst>
                                      </p:cBhvr>
                                      <p:tavLst>
                                        <p:tav tm="0" fmla="#ppt_y-sin(pi*$)/81">
                                          <p:val>
                                            <p:fltVal val="0"/>
                                          </p:val>
                                        </p:tav>
                                        <p:tav tm="100000">
                                          <p:val>
                                            <p:fltVal val="1"/>
                                          </p:val>
                                        </p:tav>
                                      </p:tavLst>
                                    </p:anim>
                                    <p:animScale>
                                      <p:cBhvr>
                                        <p:cTn id="72" dur="26">
                                          <p:stCondLst>
                                            <p:cond delay="650"/>
                                          </p:stCondLst>
                                        </p:cTn>
                                        <p:tgtEl>
                                          <p:spTgt spid="86045"/>
                                        </p:tgtEl>
                                      </p:cBhvr>
                                      <p:to x="100000" y="60000"/>
                                    </p:animScale>
                                    <p:animScale>
                                      <p:cBhvr>
                                        <p:cTn id="73" dur="166" decel="50000">
                                          <p:stCondLst>
                                            <p:cond delay="676"/>
                                          </p:stCondLst>
                                        </p:cTn>
                                        <p:tgtEl>
                                          <p:spTgt spid="86045"/>
                                        </p:tgtEl>
                                      </p:cBhvr>
                                      <p:to x="100000" y="100000"/>
                                    </p:animScale>
                                    <p:animScale>
                                      <p:cBhvr>
                                        <p:cTn id="74" dur="26">
                                          <p:stCondLst>
                                            <p:cond delay="1312"/>
                                          </p:stCondLst>
                                        </p:cTn>
                                        <p:tgtEl>
                                          <p:spTgt spid="86045"/>
                                        </p:tgtEl>
                                      </p:cBhvr>
                                      <p:to x="100000" y="80000"/>
                                    </p:animScale>
                                    <p:animScale>
                                      <p:cBhvr>
                                        <p:cTn id="75" dur="166" decel="50000">
                                          <p:stCondLst>
                                            <p:cond delay="1338"/>
                                          </p:stCondLst>
                                        </p:cTn>
                                        <p:tgtEl>
                                          <p:spTgt spid="86045"/>
                                        </p:tgtEl>
                                      </p:cBhvr>
                                      <p:to x="100000" y="100000"/>
                                    </p:animScale>
                                    <p:animScale>
                                      <p:cBhvr>
                                        <p:cTn id="76" dur="26">
                                          <p:stCondLst>
                                            <p:cond delay="1642"/>
                                          </p:stCondLst>
                                        </p:cTn>
                                        <p:tgtEl>
                                          <p:spTgt spid="86045"/>
                                        </p:tgtEl>
                                      </p:cBhvr>
                                      <p:to x="100000" y="90000"/>
                                    </p:animScale>
                                    <p:animScale>
                                      <p:cBhvr>
                                        <p:cTn id="77" dur="166" decel="50000">
                                          <p:stCondLst>
                                            <p:cond delay="1668"/>
                                          </p:stCondLst>
                                        </p:cTn>
                                        <p:tgtEl>
                                          <p:spTgt spid="86045"/>
                                        </p:tgtEl>
                                      </p:cBhvr>
                                      <p:to x="100000" y="100000"/>
                                    </p:animScale>
                                    <p:animScale>
                                      <p:cBhvr>
                                        <p:cTn id="78" dur="26">
                                          <p:stCondLst>
                                            <p:cond delay="1808"/>
                                          </p:stCondLst>
                                        </p:cTn>
                                        <p:tgtEl>
                                          <p:spTgt spid="86045"/>
                                        </p:tgtEl>
                                      </p:cBhvr>
                                      <p:to x="100000" y="95000"/>
                                    </p:animScale>
                                    <p:animScale>
                                      <p:cBhvr>
                                        <p:cTn id="79" dur="166" decel="50000">
                                          <p:stCondLst>
                                            <p:cond delay="1834"/>
                                          </p:stCondLst>
                                        </p:cTn>
                                        <p:tgtEl>
                                          <p:spTgt spid="86045"/>
                                        </p:tgtEl>
                                      </p:cBhvr>
                                      <p:to x="100000" y="100000"/>
                                    </p:animScale>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86046"/>
                                        </p:tgtEl>
                                        <p:attrNameLst>
                                          <p:attrName>style.visibility</p:attrName>
                                        </p:attrNameLst>
                                      </p:cBhvr>
                                      <p:to>
                                        <p:strVal val="visible"/>
                                      </p:to>
                                    </p:set>
                                    <p:animEffect transition="in" filter="wipe(left)">
                                      <p:cBhvr>
                                        <p:cTn id="84" dur="1000"/>
                                        <p:tgtEl>
                                          <p:spTgt spid="86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1" grpId="0"/>
      <p:bldP spid="33806" grpId="0"/>
      <p:bldP spid="33811" grpId="0"/>
      <p:bldP spid="34818" grpId="0"/>
      <p:bldP spid="86032" grpId="0"/>
      <p:bldP spid="2" grpId="0"/>
      <p:bldP spid="86040" grpId="0"/>
      <p:bldP spid="86041" grpId="0"/>
      <p:bldP spid="86042" grpId="0"/>
      <p:bldP spid="86043" grpId="0"/>
      <p:bldP spid="86044" grpId="0"/>
      <p:bldP spid="860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46AB719-CE6F-BDD2-4BEF-A04485D8B40F}"/>
              </a:ext>
            </a:extLst>
          </p:cNvPr>
          <p:cNvSpPr>
            <a:spLocks noGrp="1"/>
          </p:cNvSpPr>
          <p:nvPr>
            <p:ph type="sldNum" sz="quarter" idx="10"/>
          </p:nvPr>
        </p:nvSpPr>
        <p:spPr/>
        <p:txBody>
          <a:bodyPr/>
          <a:lstStyle/>
          <a:p>
            <a:pPr>
              <a:defRPr/>
            </a:pPr>
            <a:fld id="{95CE4273-1999-4491-813B-1ED38514D4EE}" type="slidenum">
              <a:rPr lang="zh-CN" altLang="en-US" smtClean="0"/>
              <a:t>10</a:t>
            </a:fld>
            <a:endParaRPr lang="en-US" altLang="zh-CN"/>
          </a:p>
        </p:txBody>
      </p:sp>
      <p:sp>
        <p:nvSpPr>
          <p:cNvPr id="5" name="文本框 4">
            <a:extLst>
              <a:ext uri="{FF2B5EF4-FFF2-40B4-BE49-F238E27FC236}">
                <a16:creationId xmlns:a16="http://schemas.microsoft.com/office/drawing/2014/main" id="{D7EAF0F7-502F-C090-D249-3AC2D09E495E}"/>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zh-CN" sz="2600" b="1" dirty="0">
                <a:sym typeface="+mn-ea"/>
              </a:rPr>
              <a:t>若两个网络之间只有一根导线相连，那么这根导线中一定 </a:t>
            </a:r>
            <a:r>
              <a:rPr lang="zh-CN" altLang="zh-CN" sz="2600" b="1" dirty="0">
                <a:solidFill>
                  <a:srgbClr val="639EF4"/>
                </a:solidFill>
                <a:sym typeface="+mn-ea"/>
              </a:rPr>
              <a:t>[填空1]</a:t>
            </a:r>
            <a:r>
              <a:rPr lang="zh-CN" altLang="zh-CN" sz="2600" b="1" dirty="0">
                <a:sym typeface="+mn-ea"/>
              </a:rPr>
              <a:t> </a:t>
            </a:r>
            <a:r>
              <a:rPr lang="zh-CN" altLang="zh-CN" sz="2600" b="1" dirty="0">
                <a:highlight>
                  <a:srgbClr val="00FFFF"/>
                </a:highlight>
                <a:sym typeface="+mn-ea"/>
              </a:rPr>
              <a:t>（没有</a:t>
            </a:r>
            <a:r>
              <a:rPr lang="en-US" altLang="zh-CN" sz="2600" b="1" dirty="0">
                <a:highlight>
                  <a:srgbClr val="00FFFF"/>
                </a:highlight>
                <a:sym typeface="+mn-ea"/>
              </a:rPr>
              <a:t>/</a:t>
            </a:r>
            <a:r>
              <a:rPr lang="zh-CN" altLang="en-US" sz="2600" b="1" dirty="0">
                <a:highlight>
                  <a:srgbClr val="00FFFF"/>
                </a:highlight>
                <a:sym typeface="+mn-ea"/>
              </a:rPr>
              <a:t>有</a:t>
            </a:r>
            <a:r>
              <a:rPr lang="zh-CN" altLang="zh-CN" sz="2600" b="1" dirty="0">
                <a:highlight>
                  <a:srgbClr val="00FFFF"/>
                </a:highlight>
                <a:sym typeface="+mn-ea"/>
              </a:rPr>
              <a:t>）</a:t>
            </a:r>
            <a:r>
              <a:rPr lang="zh-CN" altLang="zh-CN" sz="2600" b="1" dirty="0">
                <a:sym typeface="+mn-ea"/>
              </a:rPr>
              <a:t>电流通过。</a:t>
            </a:r>
          </a:p>
          <a:p>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矩形: 圆角 5">
            <a:extLst>
              <a:ext uri="{FF2B5EF4-FFF2-40B4-BE49-F238E27FC236}">
                <a16:creationId xmlns:a16="http://schemas.microsoft.com/office/drawing/2014/main" id="{1FDFC5D8-7B46-A886-9213-62D2662C3B96}"/>
              </a:ext>
            </a:extLst>
          </p:cNvPr>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文本框 12">
            <a:extLst>
              <a:ext uri="{FF2B5EF4-FFF2-40B4-BE49-F238E27FC236}">
                <a16:creationId xmlns:a16="http://schemas.microsoft.com/office/drawing/2014/main" id="{86767BD1-4964-7E2F-486C-63A21BD927A9}"/>
              </a:ext>
            </a:extLst>
          </p:cNvPr>
          <p:cNvSpPr txBox="1"/>
          <p:nvPr/>
        </p:nvSpPr>
        <p:spPr>
          <a:xfrm>
            <a:off x="467544" y="4361611"/>
            <a:ext cx="8208912" cy="829945"/>
          </a:xfrm>
          <a:prstGeom prst="rect">
            <a:avLst/>
          </a:prstGeom>
          <a:noFill/>
          <a:ln w="9525">
            <a:noFill/>
          </a:ln>
        </p:spPr>
        <p:txBody>
          <a:bodyPr wrap="square">
            <a:spAutoFit/>
          </a:bodyPr>
          <a:lstStyle/>
          <a:p>
            <a:pPr marL="342900" indent="-342900">
              <a:buFont typeface="Wingdings" panose="05000000000000000000" charset="0"/>
              <a:buChar char="p"/>
            </a:pPr>
            <a:r>
              <a:rPr lang="zh-CN" sz="2400" b="1" dirty="0">
                <a:solidFill>
                  <a:srgbClr val="0000CC"/>
                </a:solidFill>
                <a:ea typeface="宋体" panose="02010600030101010101" pitchFamily="2" charset="-122"/>
              </a:rPr>
              <a:t>思考：</a:t>
            </a:r>
          </a:p>
          <a:p>
            <a:pPr>
              <a:buFont typeface="Wingdings" panose="05000000000000000000" charset="0"/>
            </a:pPr>
            <a:r>
              <a:rPr lang="en-US" altLang="zh-CN" sz="2400" b="1" dirty="0">
                <a:solidFill>
                  <a:srgbClr val="0000CC"/>
                </a:solidFill>
                <a:ea typeface="宋体" panose="02010600030101010101" pitchFamily="2" charset="-122"/>
              </a:rPr>
              <a:t> </a:t>
            </a:r>
            <a:r>
              <a:rPr lang="zh-CN" sz="2400" b="1" dirty="0">
                <a:solidFill>
                  <a:srgbClr val="0000CC"/>
                </a:solidFill>
                <a:ea typeface="宋体" panose="02010600030101010101" pitchFamily="2" charset="-122"/>
              </a:rPr>
              <a:t>为什么电工维修时，</a:t>
            </a:r>
            <a:r>
              <a:rPr lang="zh-CN" altLang="en-US" sz="2400" b="1" dirty="0">
                <a:solidFill>
                  <a:srgbClr val="0000CC"/>
                </a:solidFill>
                <a:ea typeface="宋体" panose="02010600030101010101" pitchFamily="2" charset="-122"/>
              </a:rPr>
              <a:t>可以不断电操作？</a:t>
            </a:r>
          </a:p>
        </p:txBody>
      </p:sp>
      <p:grpSp>
        <p:nvGrpSpPr>
          <p:cNvPr id="11" name="组合 10">
            <a:extLst>
              <a:ext uri="{FF2B5EF4-FFF2-40B4-BE49-F238E27FC236}">
                <a16:creationId xmlns:a16="http://schemas.microsoft.com/office/drawing/2014/main" id="{0AC37D7C-12F8-B245-8321-591013AF72E5}"/>
              </a:ext>
            </a:extLst>
          </p:cNvPr>
          <p:cNvGrpSpPr/>
          <p:nvPr>
            <p:custDataLst>
              <p:tags r:id="rId4"/>
            </p:custDataLst>
          </p:nvPr>
        </p:nvGrpSpPr>
        <p:grpSpPr>
          <a:xfrm>
            <a:off x="0" y="0"/>
            <a:ext cx="9144000" cy="635000"/>
            <a:chOff x="0" y="0"/>
            <a:chExt cx="9144000" cy="635000"/>
          </a:xfrm>
        </p:grpSpPr>
        <p:sp>
          <p:nvSpPr>
            <p:cNvPr id="7" name="TitleBackground">
              <a:extLst>
                <a:ext uri="{FF2B5EF4-FFF2-40B4-BE49-F238E27FC236}">
                  <a16:creationId xmlns:a16="http://schemas.microsoft.com/office/drawing/2014/main" id="{F7C28B88-CD03-AD4C-D95D-CCD0E5D56B2E}"/>
                </a:ext>
              </a:extLst>
            </p:cNvPr>
            <p:cNvSpPr/>
            <p:nvPr>
              <p:custDataLst>
                <p:tags r:id="rId6"/>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A086F560-575B-AD06-004C-2A6C0E083F36}"/>
                </a:ext>
              </a:extLst>
            </p:cNvPr>
            <p:cNvSpPr/>
            <p:nvPr>
              <p:custDataLst>
                <p:tags r:id="rId7"/>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B6702ADA-B6DE-AE05-752D-9484FC23BDF1}"/>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p>
          </p:txBody>
        </p:sp>
        <p:sp>
          <p:nvSpPr>
            <p:cNvPr id="10" name="TipText">
              <a:extLst>
                <a:ext uri="{FF2B5EF4-FFF2-40B4-BE49-F238E27FC236}">
                  <a16:creationId xmlns:a16="http://schemas.microsoft.com/office/drawing/2014/main" id="{62B049AD-6280-8EDF-7E55-D3AB853DAA6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71E7ED35-8D45-2225-8AE2-79FA7447832F}"/>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3831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8797E7F-6EC9-49DB-B0D1-4D850C484F51}" type="slidenum">
              <a:rPr lang="zh-CN" altLang="en-US" sz="1600" smtClean="0">
                <a:solidFill>
                  <a:srgbClr val="FFFF00"/>
                </a:solidFill>
                <a:ea typeface="宋体" panose="02010600030101010101" pitchFamily="2" charset="-122"/>
              </a:rPr>
              <a:t>11</a:t>
            </a:fld>
            <a:endParaRPr lang="en-US" altLang="zh-CN" sz="1600">
              <a:solidFill>
                <a:srgbClr val="FFFF00"/>
              </a:solidFill>
              <a:ea typeface="宋体" panose="02010600030101010101" pitchFamily="2" charset="-122"/>
            </a:endParaRPr>
          </a:p>
        </p:txBody>
      </p:sp>
      <p:sp>
        <p:nvSpPr>
          <p:cNvPr id="87044" name="Rectangle 4" descr="40%"/>
          <p:cNvSpPr>
            <a:spLocks noChangeArrowheads="1"/>
          </p:cNvSpPr>
          <p:nvPr/>
        </p:nvSpPr>
        <p:spPr bwMode="auto">
          <a:xfrm>
            <a:off x="5029200" y="3524250"/>
            <a:ext cx="3392488" cy="884238"/>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t>对回路</a:t>
            </a:r>
            <a:r>
              <a:rPr kumimoji="1" lang="en-US" altLang="zh-CN" sz="2400"/>
              <a:t>1</a:t>
            </a:r>
            <a:r>
              <a:rPr lang="zh-CN" altLang="en-US" sz="2400"/>
              <a:t>：</a:t>
            </a:r>
            <a:r>
              <a:rPr kumimoji="1" lang="zh-CN" altLang="en-US" sz="2400" i="1"/>
              <a:t> </a:t>
            </a:r>
          </a:p>
          <a:p>
            <a:pPr eaLnBrk="1" hangingPunct="1">
              <a:spcBef>
                <a:spcPct val="0"/>
              </a:spcBef>
              <a:buFontTx/>
              <a:buNone/>
            </a:pPr>
            <a:r>
              <a:rPr kumimoji="1" lang="zh-CN" altLang="en-US" sz="2400" i="1"/>
              <a:t> </a:t>
            </a:r>
            <a:r>
              <a:rPr kumimoji="1" lang="en-US" altLang="zh-CN" b="1" i="1"/>
              <a:t>R</a:t>
            </a:r>
            <a:r>
              <a:rPr kumimoji="1" lang="en-US" altLang="zh-CN" b="1" baseline="-25000"/>
              <a:t>1</a:t>
            </a:r>
            <a:r>
              <a:rPr kumimoji="1" lang="en-US" altLang="zh-CN" b="1" i="1"/>
              <a:t> I</a:t>
            </a:r>
            <a:r>
              <a:rPr kumimoji="1" lang="en-US" altLang="zh-CN" b="1" baseline="-25000"/>
              <a:t>1 </a:t>
            </a:r>
            <a:r>
              <a:rPr kumimoji="1" lang="en-US" altLang="zh-CN" b="1"/>
              <a:t>+ </a:t>
            </a:r>
            <a:r>
              <a:rPr kumimoji="1" lang="en-US" altLang="zh-CN" b="1" i="1"/>
              <a:t>R</a:t>
            </a:r>
            <a:r>
              <a:rPr kumimoji="1" lang="en-US" altLang="zh-CN" b="1" baseline="-25000"/>
              <a:t>3</a:t>
            </a:r>
            <a:r>
              <a:rPr kumimoji="1" lang="en-US" altLang="zh-CN" b="1"/>
              <a:t> </a:t>
            </a:r>
            <a:r>
              <a:rPr kumimoji="1" lang="en-US" altLang="zh-CN" b="1" i="1"/>
              <a:t>I</a:t>
            </a:r>
            <a:r>
              <a:rPr kumimoji="1" lang="en-US" altLang="zh-CN" b="1" baseline="-25000"/>
              <a:t>3 </a:t>
            </a:r>
            <a:r>
              <a:rPr kumimoji="1" lang="zh-CN" altLang="en-US" b="1"/>
              <a:t>－</a:t>
            </a:r>
            <a:r>
              <a:rPr kumimoji="1" lang="en-US" altLang="zh-CN" b="1" i="1"/>
              <a:t>U</a:t>
            </a:r>
            <a:r>
              <a:rPr kumimoji="1" lang="en-US" altLang="zh-CN" b="1" baseline="-25000"/>
              <a:t>S1 </a:t>
            </a:r>
            <a:r>
              <a:rPr kumimoji="1" lang="en-US" altLang="zh-CN" b="1"/>
              <a:t>=0</a:t>
            </a:r>
          </a:p>
        </p:txBody>
      </p:sp>
      <p:sp>
        <p:nvSpPr>
          <p:cNvPr id="87045" name="Rectangle 5" descr="40%"/>
          <p:cNvSpPr>
            <a:spLocks noChangeArrowheads="1"/>
          </p:cNvSpPr>
          <p:nvPr/>
        </p:nvSpPr>
        <p:spPr bwMode="auto">
          <a:xfrm>
            <a:off x="4932363" y="4508500"/>
            <a:ext cx="3935412" cy="884238"/>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t>对回路</a:t>
            </a:r>
            <a:r>
              <a:rPr kumimoji="1" lang="en-US" altLang="zh-CN" sz="2400"/>
              <a:t>2</a:t>
            </a:r>
            <a:r>
              <a:rPr lang="zh-CN" altLang="en-US" sz="2400"/>
              <a:t>：</a:t>
            </a:r>
            <a:r>
              <a:rPr kumimoji="1" lang="zh-CN" altLang="en-US" sz="2400"/>
              <a:t> </a:t>
            </a:r>
          </a:p>
          <a:p>
            <a:pPr eaLnBrk="1" hangingPunct="1">
              <a:spcBef>
                <a:spcPct val="0"/>
              </a:spcBef>
              <a:buFontTx/>
              <a:buNone/>
            </a:pPr>
            <a:r>
              <a:rPr kumimoji="1" lang="zh-CN" altLang="en-US" sz="2400" i="1"/>
              <a:t> </a:t>
            </a:r>
            <a:r>
              <a:rPr kumimoji="1" lang="en-US" altLang="zh-CN" b="1" i="1"/>
              <a:t>R</a:t>
            </a:r>
            <a:r>
              <a:rPr kumimoji="1" lang="en-US" altLang="zh-CN" b="1" baseline="-25000"/>
              <a:t>2</a:t>
            </a:r>
            <a:r>
              <a:rPr kumimoji="1" lang="en-US" altLang="zh-CN" b="1" i="1"/>
              <a:t> I</a:t>
            </a:r>
            <a:r>
              <a:rPr kumimoji="1" lang="en-US" altLang="zh-CN" b="1" baseline="-25000"/>
              <a:t>2 </a:t>
            </a:r>
            <a:r>
              <a:rPr kumimoji="1" lang="zh-CN" altLang="en-US" b="1"/>
              <a:t>－ </a:t>
            </a:r>
            <a:r>
              <a:rPr kumimoji="1" lang="en-US" altLang="zh-CN" b="1" i="1"/>
              <a:t>R</a:t>
            </a:r>
            <a:r>
              <a:rPr kumimoji="1" lang="en-US" altLang="zh-CN" b="1" baseline="-25000"/>
              <a:t>3 </a:t>
            </a:r>
            <a:r>
              <a:rPr kumimoji="1" lang="en-US" altLang="zh-CN" b="1" i="1"/>
              <a:t>I</a:t>
            </a:r>
            <a:r>
              <a:rPr kumimoji="1" lang="en-US" altLang="zh-CN" b="1" baseline="-25000"/>
              <a:t>3 </a:t>
            </a:r>
            <a:r>
              <a:rPr kumimoji="1" lang="en-US" altLang="zh-CN" b="1"/>
              <a:t>+ </a:t>
            </a:r>
            <a:r>
              <a:rPr kumimoji="1" lang="en-US" altLang="zh-CN" b="1" i="1"/>
              <a:t>U</a:t>
            </a:r>
            <a:r>
              <a:rPr kumimoji="1" lang="en-US" altLang="zh-CN" b="1" baseline="-25000"/>
              <a:t>S2</a:t>
            </a:r>
            <a:r>
              <a:rPr kumimoji="1" lang="en-US" altLang="zh-CN" b="1"/>
              <a:t> </a:t>
            </a:r>
            <a:r>
              <a:rPr kumimoji="1" lang="en-US" altLang="zh-CN" b="1" baseline="-25000"/>
              <a:t> </a:t>
            </a:r>
            <a:r>
              <a:rPr kumimoji="1" lang="en-US" altLang="zh-CN" b="1"/>
              <a:t>= 0 </a:t>
            </a:r>
          </a:p>
        </p:txBody>
      </p:sp>
      <p:sp>
        <p:nvSpPr>
          <p:cNvPr id="87046" name="Rectangle 6"/>
          <p:cNvSpPr>
            <a:spLocks noChangeArrowheads="1"/>
          </p:cNvSpPr>
          <p:nvPr/>
        </p:nvSpPr>
        <p:spPr bwMode="auto">
          <a:xfrm>
            <a:off x="381000" y="1143000"/>
            <a:ext cx="8153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spAutoFit/>
          </a:bodyPr>
          <a:lstStyle/>
          <a:p>
            <a:pPr eaLnBrk="1" hangingPunct="1">
              <a:lnSpc>
                <a:spcPct val="110000"/>
              </a:lnSpc>
              <a:spcBef>
                <a:spcPct val="25000"/>
              </a:spcBef>
              <a:defRPr/>
            </a:pPr>
            <a:r>
              <a:rPr lang="zh-CN" altLang="en-US" b="1" dirty="0">
                <a:effectLst>
                  <a:outerShdw blurRad="38100" dist="38100" dir="2700000" algn="tl">
                    <a:srgbClr val="C0C0C0"/>
                  </a:outerShdw>
                </a:effectLst>
              </a:rPr>
              <a:t>    基尔霍夫电压定律又称为基尔霍夫第二定律，简单记为</a:t>
            </a:r>
            <a:r>
              <a:rPr lang="en-US" altLang="zh-CN" b="1" dirty="0">
                <a:solidFill>
                  <a:srgbClr val="FF0000"/>
                </a:solidFill>
                <a:effectLst>
                  <a:outerShdw blurRad="38100" dist="38100" dir="2700000" algn="tl">
                    <a:srgbClr val="C0C0C0"/>
                  </a:outerShdw>
                </a:effectLst>
              </a:rPr>
              <a:t>KVL</a:t>
            </a:r>
            <a:r>
              <a:rPr lang="zh-CN" altLang="en-US" b="1" dirty="0">
                <a:effectLst>
                  <a:outerShdw blurRad="38100" dist="38100" dir="2700000" algn="tl">
                    <a:srgbClr val="C0C0C0"/>
                  </a:outerShdw>
                </a:effectLst>
              </a:rPr>
              <a:t>。其表达式为 ：  </a:t>
            </a:r>
          </a:p>
          <a:p>
            <a:pPr eaLnBrk="1" hangingPunct="1">
              <a:lnSpc>
                <a:spcPct val="110000"/>
              </a:lnSpc>
              <a:spcBef>
                <a:spcPct val="25000"/>
              </a:spcBef>
              <a:defRPr/>
            </a:pPr>
            <a:r>
              <a:rPr lang="zh-CN" altLang="en-US" b="1" dirty="0">
                <a:effectLst>
                  <a:outerShdw blurRad="38100" dist="38100" dir="2700000" algn="tl">
                    <a:srgbClr val="C0C0C0"/>
                  </a:outerShdw>
                </a:effectLst>
              </a:rPr>
              <a:t>                                              </a:t>
            </a:r>
            <a:r>
              <a:rPr kumimoji="1" lang="zh-CN" altLang="zh-CN" b="1" dirty="0">
                <a:solidFill>
                  <a:srgbClr val="FF0000"/>
                </a:solidFill>
                <a:effectLst>
                  <a:outerShdw blurRad="38100" dist="38100" dir="2700000" algn="tl">
                    <a:srgbClr val="C0C0C0"/>
                  </a:outerShdw>
                </a:effectLst>
                <a:sym typeface="Symbol" panose="05050102010706020507" pitchFamily="18" charset="2"/>
              </a:rPr>
              <a:t></a:t>
            </a:r>
            <a:r>
              <a:rPr kumimoji="1" lang="zh-CN" altLang="en-US" b="1" dirty="0">
                <a:solidFill>
                  <a:srgbClr val="FF0000"/>
                </a:solidFill>
                <a:effectLst>
                  <a:outerShdw blurRad="38100" dist="38100" dir="2700000" algn="tl">
                    <a:srgbClr val="C0C0C0"/>
                  </a:outerShdw>
                </a:effectLst>
                <a:sym typeface="Symbol" panose="05050102010706020507" pitchFamily="18" charset="2"/>
              </a:rPr>
              <a:t>  </a:t>
            </a:r>
            <a:r>
              <a:rPr kumimoji="1" lang="en-US" altLang="zh-CN" b="1" i="1" dirty="0">
                <a:solidFill>
                  <a:srgbClr val="FF0000"/>
                </a:solidFill>
                <a:effectLst>
                  <a:outerShdw blurRad="38100" dist="38100" dir="2700000" algn="tl">
                    <a:srgbClr val="C0C0C0"/>
                  </a:outerShdw>
                </a:effectLst>
                <a:sym typeface="Symbol" panose="05050102010706020507" pitchFamily="18" charset="2"/>
              </a:rPr>
              <a:t>U = </a:t>
            </a:r>
            <a:r>
              <a:rPr kumimoji="1" lang="en-US" altLang="zh-CN" b="1" dirty="0">
                <a:solidFill>
                  <a:srgbClr val="FF0000"/>
                </a:solidFill>
                <a:effectLst>
                  <a:outerShdw blurRad="38100" dist="38100" dir="2700000" algn="tl">
                    <a:srgbClr val="C0C0C0"/>
                  </a:outerShdw>
                </a:effectLst>
                <a:sym typeface="Symbol" panose="05050102010706020507" pitchFamily="18" charset="2"/>
              </a:rPr>
              <a:t>0</a:t>
            </a:r>
          </a:p>
          <a:p>
            <a:pPr eaLnBrk="1" hangingPunct="1">
              <a:lnSpc>
                <a:spcPct val="110000"/>
              </a:lnSpc>
              <a:spcBef>
                <a:spcPct val="25000"/>
              </a:spcBef>
              <a:defRPr/>
            </a:pPr>
            <a:r>
              <a:rPr kumimoji="1" lang="en-US" altLang="zh-CN" b="1" dirty="0">
                <a:solidFill>
                  <a:srgbClr val="000000"/>
                </a:solidFill>
              </a:rPr>
              <a:t>         </a:t>
            </a:r>
            <a:r>
              <a:rPr kumimoji="1" lang="zh-CN" altLang="en-US" dirty="0">
                <a:solidFill>
                  <a:srgbClr val="000000"/>
                </a:solidFill>
              </a:rPr>
              <a:t>此定律表明：沿任一闭合回路绕行一周，各支路电压的代数和为零。</a:t>
            </a:r>
          </a:p>
        </p:txBody>
      </p:sp>
      <p:grpSp>
        <p:nvGrpSpPr>
          <p:cNvPr id="87047" name="Group 7"/>
          <p:cNvGrpSpPr/>
          <p:nvPr/>
        </p:nvGrpSpPr>
        <p:grpSpPr bwMode="auto">
          <a:xfrm>
            <a:off x="152400" y="3378200"/>
            <a:ext cx="4856163" cy="2870200"/>
            <a:chOff x="96" y="2080"/>
            <a:chExt cx="3059" cy="1808"/>
          </a:xfrm>
        </p:grpSpPr>
        <p:graphicFrame>
          <p:nvGraphicFramePr>
            <p:cNvPr id="60430" name="Object 8"/>
            <p:cNvGraphicFramePr>
              <a:graphicFrameLocks noChangeAspect="1"/>
            </p:cNvGraphicFramePr>
            <p:nvPr/>
          </p:nvGraphicFramePr>
          <p:xfrm>
            <a:off x="3084" y="2609"/>
            <a:ext cx="71" cy="155"/>
          </p:xfrm>
          <a:graphic>
            <a:graphicData uri="http://schemas.openxmlformats.org/presentationml/2006/ole">
              <mc:AlternateContent xmlns:mc="http://schemas.openxmlformats.org/markup-compatibility/2006">
                <mc:Choice xmlns:v="urn:schemas-microsoft-com:vml" Requires="v">
                  <p:oleObj name="公式" r:id="rId4" imgW="114300" imgH="215900" progId="Equation.3">
                    <p:embed/>
                  </p:oleObj>
                </mc:Choice>
                <mc:Fallback>
                  <p:oleObj name="公式" r:id="rId4" imgW="114300" imgH="2159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 y="2609"/>
                          <a:ext cx="71"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31" name="Rectangle 9"/>
            <p:cNvSpPr>
              <a:spLocks noChangeArrowheads="1"/>
            </p:cNvSpPr>
            <p:nvPr/>
          </p:nvSpPr>
          <p:spPr bwMode="auto">
            <a:xfrm>
              <a:off x="916" y="2080"/>
              <a:ext cx="30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1</a:t>
              </a:r>
              <a:endParaRPr kumimoji="1" lang="en-US" altLang="zh-CN" b="1">
                <a:solidFill>
                  <a:schemeClr val="tx2"/>
                </a:solidFill>
                <a:ea typeface="宋体" panose="02010600030101010101" pitchFamily="2" charset="-122"/>
              </a:endParaRPr>
            </a:p>
          </p:txBody>
        </p:sp>
        <p:sp>
          <p:nvSpPr>
            <p:cNvPr id="60432" name="Line 10"/>
            <p:cNvSpPr>
              <a:spLocks noChangeShapeType="1"/>
            </p:cNvSpPr>
            <p:nvPr/>
          </p:nvSpPr>
          <p:spPr bwMode="auto">
            <a:xfrm>
              <a:off x="931" y="2466"/>
              <a:ext cx="252"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0433" name="Rectangle 11"/>
            <p:cNvSpPr>
              <a:spLocks noChangeArrowheads="1"/>
            </p:cNvSpPr>
            <p:nvPr/>
          </p:nvSpPr>
          <p:spPr bwMode="auto">
            <a:xfrm>
              <a:off x="1900" y="2080"/>
              <a:ext cx="27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2</a:t>
              </a:r>
              <a:endParaRPr kumimoji="1" lang="en-US" altLang="zh-CN" b="1">
                <a:solidFill>
                  <a:schemeClr val="tx2"/>
                </a:solidFill>
                <a:ea typeface="宋体" panose="02010600030101010101" pitchFamily="2" charset="-122"/>
              </a:endParaRPr>
            </a:p>
          </p:txBody>
        </p:sp>
        <p:sp>
          <p:nvSpPr>
            <p:cNvPr id="60434" name="Line 12"/>
            <p:cNvSpPr>
              <a:spLocks noChangeShapeType="1"/>
            </p:cNvSpPr>
            <p:nvPr/>
          </p:nvSpPr>
          <p:spPr bwMode="auto">
            <a:xfrm>
              <a:off x="1907" y="2466"/>
              <a:ext cx="25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60435" name="Group 13"/>
            <p:cNvGrpSpPr/>
            <p:nvPr/>
          </p:nvGrpSpPr>
          <p:grpSpPr bwMode="auto">
            <a:xfrm>
              <a:off x="1184" y="2921"/>
              <a:ext cx="257" cy="318"/>
              <a:chOff x="2304" y="1274"/>
              <a:chExt cx="322" cy="345"/>
            </a:xfrm>
          </p:grpSpPr>
          <p:sp>
            <p:nvSpPr>
              <p:cNvPr id="60466" name="Rectangle 14"/>
              <p:cNvSpPr>
                <a:spLocks noChangeArrowheads="1"/>
              </p:cNvSpPr>
              <p:nvPr/>
            </p:nvSpPr>
            <p:spPr bwMode="auto">
              <a:xfrm>
                <a:off x="2304" y="1274"/>
                <a:ext cx="31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3</a:t>
                </a:r>
                <a:endParaRPr kumimoji="1" lang="en-US" altLang="zh-CN" b="1">
                  <a:solidFill>
                    <a:schemeClr val="tx2"/>
                  </a:solidFill>
                  <a:ea typeface="宋体" panose="02010600030101010101" pitchFamily="2" charset="-122"/>
                </a:endParaRPr>
              </a:p>
            </p:txBody>
          </p:sp>
          <p:sp>
            <p:nvSpPr>
              <p:cNvPr id="60467" name="Line 15"/>
              <p:cNvSpPr>
                <a:spLocks noChangeShapeType="1"/>
              </p:cNvSpPr>
              <p:nvPr/>
            </p:nvSpPr>
            <p:spPr bwMode="auto">
              <a:xfrm>
                <a:off x="2626" y="1275"/>
                <a:ext cx="0" cy="34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0436" name="Rectangle 16"/>
            <p:cNvSpPr>
              <a:spLocks noChangeArrowheads="1"/>
            </p:cNvSpPr>
            <p:nvPr/>
          </p:nvSpPr>
          <p:spPr bwMode="auto">
            <a:xfrm>
              <a:off x="1469" y="3642"/>
              <a:ext cx="241"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70000"/>
                </a:lnSpc>
                <a:spcBef>
                  <a:spcPct val="50000"/>
                </a:spcBef>
                <a:buClr>
                  <a:schemeClr val="tx1"/>
                </a:buClr>
                <a:buFontTx/>
                <a:buNone/>
              </a:pPr>
              <a:r>
                <a:rPr kumimoji="1" lang="en-US" altLang="zh-CN" b="1">
                  <a:solidFill>
                    <a:schemeClr val="tx2"/>
                  </a:solidFill>
                  <a:ea typeface="宋体" panose="02010600030101010101" pitchFamily="2" charset="-122"/>
                </a:rPr>
                <a:t>b</a:t>
              </a:r>
              <a:endParaRPr kumimoji="1" lang="en-US" altLang="zh-CN" b="1" i="1">
                <a:solidFill>
                  <a:schemeClr val="tx2"/>
                </a:solidFill>
                <a:ea typeface="宋体" panose="02010600030101010101" pitchFamily="2" charset="-122"/>
              </a:endParaRPr>
            </a:p>
          </p:txBody>
        </p:sp>
        <p:sp>
          <p:nvSpPr>
            <p:cNvPr id="60437" name="Rectangle 17"/>
            <p:cNvSpPr>
              <a:spLocks noChangeArrowheads="1"/>
            </p:cNvSpPr>
            <p:nvPr/>
          </p:nvSpPr>
          <p:spPr bwMode="auto">
            <a:xfrm>
              <a:off x="1469" y="2323"/>
              <a:ext cx="228"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70000"/>
                </a:lnSpc>
                <a:spcBef>
                  <a:spcPct val="50000"/>
                </a:spcBef>
                <a:buClr>
                  <a:schemeClr val="tx1"/>
                </a:buClr>
                <a:buFontTx/>
                <a:buNone/>
              </a:pPr>
              <a:r>
                <a:rPr kumimoji="1" lang="en-US" altLang="zh-CN" b="1">
                  <a:solidFill>
                    <a:schemeClr val="tx2"/>
                  </a:solidFill>
                  <a:ea typeface="宋体" panose="02010600030101010101" pitchFamily="2" charset="-122"/>
                </a:rPr>
                <a:t>a</a:t>
              </a:r>
              <a:endParaRPr kumimoji="1" lang="en-US" altLang="zh-CN" b="1" i="1">
                <a:solidFill>
                  <a:schemeClr val="tx2"/>
                </a:solidFill>
                <a:ea typeface="宋体" panose="02010600030101010101" pitchFamily="2" charset="-122"/>
              </a:endParaRPr>
            </a:p>
          </p:txBody>
        </p:sp>
        <p:sp>
          <p:nvSpPr>
            <p:cNvPr id="60438" name="Rectangle 18"/>
            <p:cNvSpPr>
              <a:spLocks noChangeArrowheads="1"/>
            </p:cNvSpPr>
            <p:nvPr/>
          </p:nvSpPr>
          <p:spPr bwMode="auto">
            <a:xfrm>
              <a:off x="2468" y="2675"/>
              <a:ext cx="2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a:solidFill>
                    <a:schemeClr val="tx2"/>
                  </a:solidFill>
                  <a:latin typeface="Symbol" panose="05050102010706020507" pitchFamily="18" charset="2"/>
                  <a:ea typeface="宋体" panose="02010600030101010101" pitchFamily="2" charset="-122"/>
                </a:rPr>
                <a:t>+</a:t>
              </a:r>
              <a:endParaRPr kumimoji="1" lang="en-US" altLang="zh-CN" b="1">
                <a:solidFill>
                  <a:schemeClr val="tx2"/>
                </a:solidFill>
                <a:ea typeface="宋体" panose="02010600030101010101" pitchFamily="2" charset="-122"/>
              </a:endParaRPr>
            </a:p>
          </p:txBody>
        </p:sp>
        <p:sp>
          <p:nvSpPr>
            <p:cNvPr id="60439" name="Text Box 19"/>
            <p:cNvSpPr txBox="1">
              <a:spLocks noChangeArrowheads="1"/>
            </p:cNvSpPr>
            <p:nvPr/>
          </p:nvSpPr>
          <p:spPr bwMode="auto">
            <a:xfrm>
              <a:off x="869" y="2680"/>
              <a:ext cx="116"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a:solidFill>
                  <a:schemeClr val="tx2"/>
                </a:solidFill>
                <a:ea typeface="宋体" panose="02010600030101010101" pitchFamily="2" charset="-122"/>
              </a:endParaRPr>
            </a:p>
          </p:txBody>
        </p:sp>
        <p:sp>
          <p:nvSpPr>
            <p:cNvPr id="60440" name="Oval 20"/>
            <p:cNvSpPr>
              <a:spLocks noChangeArrowheads="1"/>
            </p:cNvSpPr>
            <p:nvPr/>
          </p:nvSpPr>
          <p:spPr bwMode="auto">
            <a:xfrm>
              <a:off x="475" y="2963"/>
              <a:ext cx="253" cy="276"/>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0441" name="Oval 21"/>
            <p:cNvSpPr>
              <a:spLocks noChangeArrowheads="1"/>
            </p:cNvSpPr>
            <p:nvPr/>
          </p:nvSpPr>
          <p:spPr bwMode="auto">
            <a:xfrm>
              <a:off x="2378" y="2936"/>
              <a:ext cx="253" cy="275"/>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0442" name="Line 22"/>
            <p:cNvSpPr>
              <a:spLocks noChangeShapeType="1"/>
            </p:cNvSpPr>
            <p:nvPr/>
          </p:nvSpPr>
          <p:spPr bwMode="auto">
            <a:xfrm flipV="1">
              <a:off x="1200" y="2588"/>
              <a:ext cx="6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43" name="Line 23"/>
            <p:cNvSpPr>
              <a:spLocks noChangeShapeType="1"/>
            </p:cNvSpPr>
            <p:nvPr/>
          </p:nvSpPr>
          <p:spPr bwMode="auto">
            <a:xfrm>
              <a:off x="2507" y="2588"/>
              <a:ext cx="0" cy="101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44" name="Line 24"/>
            <p:cNvSpPr>
              <a:spLocks noChangeShapeType="1"/>
            </p:cNvSpPr>
            <p:nvPr/>
          </p:nvSpPr>
          <p:spPr bwMode="auto">
            <a:xfrm flipV="1">
              <a:off x="586" y="3604"/>
              <a:ext cx="192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45" name="Line 25"/>
            <p:cNvSpPr>
              <a:spLocks noChangeShapeType="1"/>
            </p:cNvSpPr>
            <p:nvPr/>
          </p:nvSpPr>
          <p:spPr bwMode="auto">
            <a:xfrm>
              <a:off x="610" y="2591"/>
              <a:ext cx="1" cy="2"/>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46" name="Line 26"/>
            <p:cNvSpPr>
              <a:spLocks noChangeShapeType="1"/>
            </p:cNvSpPr>
            <p:nvPr/>
          </p:nvSpPr>
          <p:spPr bwMode="auto">
            <a:xfrm>
              <a:off x="586" y="2577"/>
              <a:ext cx="0" cy="103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47" name="Rectangle 27"/>
            <p:cNvSpPr>
              <a:spLocks noChangeArrowheads="1"/>
            </p:cNvSpPr>
            <p:nvPr/>
          </p:nvSpPr>
          <p:spPr bwMode="auto">
            <a:xfrm>
              <a:off x="1393" y="2890"/>
              <a:ext cx="19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0448" name="Rectangle 28"/>
            <p:cNvSpPr>
              <a:spLocks noChangeArrowheads="1"/>
            </p:cNvSpPr>
            <p:nvPr/>
          </p:nvSpPr>
          <p:spPr bwMode="auto">
            <a:xfrm>
              <a:off x="2474" y="3162"/>
              <a:ext cx="18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a:solidFill>
                    <a:schemeClr val="tx2"/>
                  </a:solidFill>
                  <a:latin typeface="Symbol" panose="05050102010706020507" pitchFamily="18" charset="2"/>
                  <a:ea typeface="宋体" panose="02010600030101010101" pitchFamily="2" charset="-122"/>
                </a:rPr>
                <a:t>-</a:t>
              </a:r>
            </a:p>
          </p:txBody>
        </p:sp>
        <p:sp>
          <p:nvSpPr>
            <p:cNvPr id="60449" name="Rectangle 29"/>
            <p:cNvSpPr>
              <a:spLocks noChangeArrowheads="1"/>
            </p:cNvSpPr>
            <p:nvPr/>
          </p:nvSpPr>
          <p:spPr bwMode="auto">
            <a:xfrm>
              <a:off x="2640" y="2943"/>
              <a:ext cx="36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U</a:t>
              </a:r>
              <a:r>
                <a:rPr kumimoji="1" lang="en-US" altLang="zh-CN" b="1" baseline="-25000">
                  <a:solidFill>
                    <a:schemeClr val="tx2"/>
                  </a:solidFill>
                  <a:ea typeface="宋体" panose="02010600030101010101" pitchFamily="2" charset="-122"/>
                </a:rPr>
                <a:t>S2</a:t>
              </a:r>
              <a:endParaRPr kumimoji="1" lang="en-US" altLang="zh-CN" b="1">
                <a:solidFill>
                  <a:schemeClr val="tx2"/>
                </a:solidFill>
                <a:ea typeface="宋体" panose="02010600030101010101" pitchFamily="2" charset="-122"/>
              </a:endParaRPr>
            </a:p>
          </p:txBody>
        </p:sp>
        <p:sp>
          <p:nvSpPr>
            <p:cNvPr id="60450" name="Rectangle 30"/>
            <p:cNvSpPr>
              <a:spLocks noChangeArrowheads="1"/>
            </p:cNvSpPr>
            <p:nvPr/>
          </p:nvSpPr>
          <p:spPr bwMode="auto">
            <a:xfrm>
              <a:off x="1838" y="2659"/>
              <a:ext cx="33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R</a:t>
              </a:r>
              <a:r>
                <a:rPr kumimoji="1" lang="en-US" altLang="zh-CN" b="1" baseline="-25000">
                  <a:solidFill>
                    <a:schemeClr val="tx2"/>
                  </a:solidFill>
                  <a:ea typeface="宋体" panose="02010600030101010101" pitchFamily="2" charset="-122"/>
                </a:rPr>
                <a:t>2</a:t>
              </a:r>
              <a:endParaRPr kumimoji="1" lang="en-US" altLang="zh-CN">
                <a:solidFill>
                  <a:schemeClr val="tx2"/>
                </a:solidFill>
                <a:ea typeface="宋体" panose="02010600030101010101" pitchFamily="2" charset="-122"/>
              </a:endParaRPr>
            </a:p>
          </p:txBody>
        </p:sp>
        <p:sp>
          <p:nvSpPr>
            <p:cNvPr id="60451" name="Rectangle 31"/>
            <p:cNvSpPr>
              <a:spLocks noChangeArrowheads="1"/>
            </p:cNvSpPr>
            <p:nvPr/>
          </p:nvSpPr>
          <p:spPr bwMode="auto">
            <a:xfrm>
              <a:off x="394" y="2720"/>
              <a:ext cx="1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a:solidFill>
                    <a:schemeClr val="tx2"/>
                  </a:solidFill>
                  <a:latin typeface="Symbol" panose="05050102010706020507" pitchFamily="18" charset="2"/>
                  <a:ea typeface="宋体" panose="02010600030101010101" pitchFamily="2" charset="-122"/>
                </a:rPr>
                <a:t>+</a:t>
              </a:r>
            </a:p>
          </p:txBody>
        </p:sp>
        <p:sp>
          <p:nvSpPr>
            <p:cNvPr id="60452" name="Rectangle 32"/>
            <p:cNvSpPr>
              <a:spLocks noChangeArrowheads="1"/>
            </p:cNvSpPr>
            <p:nvPr/>
          </p:nvSpPr>
          <p:spPr bwMode="auto">
            <a:xfrm>
              <a:off x="392" y="2890"/>
              <a:ext cx="18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0453" name="Rectangle 33"/>
            <p:cNvSpPr>
              <a:spLocks noChangeArrowheads="1"/>
            </p:cNvSpPr>
            <p:nvPr/>
          </p:nvSpPr>
          <p:spPr bwMode="auto">
            <a:xfrm>
              <a:off x="376" y="3162"/>
              <a:ext cx="17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b="1">
                  <a:solidFill>
                    <a:schemeClr val="tx2"/>
                  </a:solidFill>
                  <a:latin typeface="Symbol" panose="05050102010706020507" pitchFamily="18" charset="2"/>
                  <a:ea typeface="宋体" panose="02010600030101010101" pitchFamily="2" charset="-122"/>
                </a:rPr>
                <a:t> </a:t>
              </a:r>
              <a:r>
                <a:rPr kumimoji="1" lang="en-US" altLang="zh-CN" b="1">
                  <a:solidFill>
                    <a:schemeClr val="tx2"/>
                  </a:solidFill>
                  <a:latin typeface="Symbol" panose="05050102010706020507" pitchFamily="18" charset="2"/>
                  <a:ea typeface="宋体" panose="02010600030101010101" pitchFamily="2" charset="-122"/>
                </a:rPr>
                <a:t>-</a:t>
              </a:r>
            </a:p>
          </p:txBody>
        </p:sp>
        <p:sp>
          <p:nvSpPr>
            <p:cNvPr id="60454" name="Oval 34"/>
            <p:cNvSpPr>
              <a:spLocks noChangeArrowheads="1"/>
            </p:cNvSpPr>
            <p:nvPr/>
          </p:nvSpPr>
          <p:spPr bwMode="auto">
            <a:xfrm flipV="1">
              <a:off x="1530" y="2543"/>
              <a:ext cx="55" cy="63"/>
            </a:xfrm>
            <a:prstGeom prst="ellipse">
              <a:avLst/>
            </a:prstGeom>
            <a:solidFill>
              <a:schemeClr val="tx1"/>
            </a:solidFill>
            <a:ln>
              <a:noFill/>
            </a:ln>
            <a:effectLst/>
            <a:extLst>
              <a:ext uri="{91240B29-F687-4F45-9708-019B960494DF}">
                <a14:hiddenLine xmlns:a14="http://schemas.microsoft.com/office/drawing/2010/main" w="9525">
                  <a:solidFill>
                    <a:schemeClr val="accent2"/>
                  </a:solidFill>
                  <a:rou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0455" name="Oval 35"/>
            <p:cNvSpPr>
              <a:spLocks noChangeArrowheads="1"/>
            </p:cNvSpPr>
            <p:nvPr/>
          </p:nvSpPr>
          <p:spPr bwMode="auto">
            <a:xfrm flipV="1">
              <a:off x="1537" y="3559"/>
              <a:ext cx="56" cy="63"/>
            </a:xfrm>
            <a:prstGeom prst="ellipse">
              <a:avLst/>
            </a:prstGeom>
            <a:solidFill>
              <a:schemeClr val="tx1"/>
            </a:solidFill>
            <a:ln>
              <a:noFill/>
            </a:ln>
            <a:effectLst/>
            <a:extLst>
              <a:ext uri="{91240B29-F687-4F45-9708-019B960494DF}">
                <a14:hiddenLine xmlns:a14="http://schemas.microsoft.com/office/drawing/2010/main" w="9525">
                  <a:solidFill>
                    <a:schemeClr val="accent2"/>
                  </a:solidFill>
                  <a:rou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0456" name="Rectangle 36"/>
            <p:cNvSpPr>
              <a:spLocks noChangeArrowheads="1"/>
            </p:cNvSpPr>
            <p:nvPr/>
          </p:nvSpPr>
          <p:spPr bwMode="auto">
            <a:xfrm rot="5400000">
              <a:off x="1940" y="2474"/>
              <a:ext cx="130" cy="239"/>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0457" name="Rectangle 37"/>
            <p:cNvSpPr>
              <a:spLocks noChangeArrowheads="1"/>
            </p:cNvSpPr>
            <p:nvPr/>
          </p:nvSpPr>
          <p:spPr bwMode="auto">
            <a:xfrm rot="5400000">
              <a:off x="1003" y="2475"/>
              <a:ext cx="128" cy="240"/>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0458" name="Rectangle 38"/>
            <p:cNvSpPr>
              <a:spLocks noChangeArrowheads="1"/>
            </p:cNvSpPr>
            <p:nvPr/>
          </p:nvSpPr>
          <p:spPr bwMode="auto">
            <a:xfrm>
              <a:off x="1611" y="2963"/>
              <a:ext cx="2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R</a:t>
              </a:r>
              <a:r>
                <a:rPr kumimoji="1" lang="en-US" altLang="zh-CN" b="1" baseline="-25000">
                  <a:solidFill>
                    <a:schemeClr val="tx2"/>
                  </a:solidFill>
                  <a:ea typeface="宋体" panose="02010600030101010101" pitchFamily="2" charset="-122"/>
                </a:rPr>
                <a:t>3</a:t>
              </a:r>
              <a:endParaRPr kumimoji="1" lang="en-US" altLang="zh-CN">
                <a:solidFill>
                  <a:schemeClr val="tx2"/>
                </a:solidFill>
                <a:ea typeface="宋体" panose="02010600030101010101" pitchFamily="2" charset="-122"/>
              </a:endParaRPr>
            </a:p>
          </p:txBody>
        </p:sp>
        <p:sp>
          <p:nvSpPr>
            <p:cNvPr id="60459" name="Rectangle 39"/>
            <p:cNvSpPr>
              <a:spLocks noChangeArrowheads="1"/>
            </p:cNvSpPr>
            <p:nvPr/>
          </p:nvSpPr>
          <p:spPr bwMode="auto">
            <a:xfrm>
              <a:off x="874" y="2680"/>
              <a:ext cx="41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R</a:t>
              </a:r>
              <a:r>
                <a:rPr kumimoji="1" lang="en-US" altLang="zh-CN" b="1" baseline="-25000">
                  <a:solidFill>
                    <a:schemeClr val="tx2"/>
                  </a:solidFill>
                  <a:ea typeface="宋体" panose="02010600030101010101" pitchFamily="2" charset="-122"/>
                </a:rPr>
                <a:t>1</a:t>
              </a:r>
              <a:endParaRPr kumimoji="1" lang="en-US" altLang="zh-CN">
                <a:solidFill>
                  <a:schemeClr val="tx2"/>
                </a:solidFill>
                <a:ea typeface="宋体" panose="02010600030101010101" pitchFamily="2" charset="-122"/>
              </a:endParaRPr>
            </a:p>
          </p:txBody>
        </p:sp>
        <p:sp>
          <p:nvSpPr>
            <p:cNvPr id="60460" name="Line 40"/>
            <p:cNvSpPr>
              <a:spLocks noChangeShapeType="1"/>
            </p:cNvSpPr>
            <p:nvPr/>
          </p:nvSpPr>
          <p:spPr bwMode="auto">
            <a:xfrm flipH="1">
              <a:off x="1555" y="2591"/>
              <a:ext cx="0" cy="35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61" name="Rectangle 41"/>
            <p:cNvSpPr>
              <a:spLocks noChangeArrowheads="1"/>
            </p:cNvSpPr>
            <p:nvPr/>
          </p:nvSpPr>
          <p:spPr bwMode="auto">
            <a:xfrm>
              <a:off x="1498" y="2936"/>
              <a:ext cx="113" cy="275"/>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0462" name="Rectangle 42"/>
            <p:cNvSpPr>
              <a:spLocks noChangeArrowheads="1"/>
            </p:cNvSpPr>
            <p:nvPr/>
          </p:nvSpPr>
          <p:spPr bwMode="auto">
            <a:xfrm>
              <a:off x="96" y="2963"/>
              <a:ext cx="43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U</a:t>
              </a:r>
              <a:r>
                <a:rPr kumimoji="1" lang="en-US" altLang="zh-CN" b="1" baseline="-25000">
                  <a:solidFill>
                    <a:schemeClr val="tx2"/>
                  </a:solidFill>
                  <a:ea typeface="宋体" panose="02010600030101010101" pitchFamily="2" charset="-122"/>
                </a:rPr>
                <a:t>S1</a:t>
              </a:r>
            </a:p>
          </p:txBody>
        </p:sp>
        <p:sp>
          <p:nvSpPr>
            <p:cNvPr id="60463" name="Line 43"/>
            <p:cNvSpPr>
              <a:spLocks noChangeShapeType="1"/>
            </p:cNvSpPr>
            <p:nvPr/>
          </p:nvSpPr>
          <p:spPr bwMode="auto">
            <a:xfrm>
              <a:off x="1555" y="3206"/>
              <a:ext cx="0" cy="398"/>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4" name="Line 44"/>
            <p:cNvSpPr>
              <a:spLocks noChangeShapeType="1"/>
            </p:cNvSpPr>
            <p:nvPr/>
          </p:nvSpPr>
          <p:spPr bwMode="auto">
            <a:xfrm>
              <a:off x="2122" y="2588"/>
              <a:ext cx="38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65" name="Line 45"/>
            <p:cNvSpPr>
              <a:spLocks noChangeShapeType="1"/>
            </p:cNvSpPr>
            <p:nvPr/>
          </p:nvSpPr>
          <p:spPr bwMode="auto">
            <a:xfrm>
              <a:off x="586" y="2588"/>
              <a:ext cx="363"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423" name="Rectangle 53"/>
          <p:cNvSpPr>
            <a:spLocks noGrp="1" noChangeArrowheads="1"/>
          </p:cNvSpPr>
          <p:nvPr>
            <p:ph type="title"/>
          </p:nvPr>
        </p:nvSpPr>
        <p:spPr/>
        <p:txBody>
          <a:bodyPr/>
          <a:lstStyle/>
          <a:p>
            <a:r>
              <a:rPr lang="en-US" altLang="zh-CN" sz="3200"/>
              <a:t>1.5.2 </a:t>
            </a:r>
            <a:r>
              <a:rPr lang="zh-CN" altLang="en-US" sz="3200"/>
              <a:t>基尔霍夫电压定律（</a:t>
            </a:r>
            <a:r>
              <a:rPr lang="en-US" altLang="zh-CN" sz="3200"/>
              <a:t>KVL)</a:t>
            </a:r>
            <a:endParaRPr lang="zh-CN" altLang="en-US" sz="3200"/>
          </a:p>
        </p:txBody>
      </p:sp>
      <p:grpSp>
        <p:nvGrpSpPr>
          <p:cNvPr id="87098" name="Group 58"/>
          <p:cNvGrpSpPr/>
          <p:nvPr/>
        </p:nvGrpSpPr>
        <p:grpSpPr bwMode="auto">
          <a:xfrm>
            <a:off x="1166813" y="4652963"/>
            <a:ext cx="884237" cy="920750"/>
            <a:chOff x="703" y="2931"/>
            <a:chExt cx="557" cy="580"/>
          </a:xfrm>
        </p:grpSpPr>
        <p:sp>
          <p:nvSpPr>
            <p:cNvPr id="60428" name="Text Box 49"/>
            <p:cNvSpPr txBox="1">
              <a:spLocks noChangeArrowheads="1"/>
            </p:cNvSpPr>
            <p:nvPr/>
          </p:nvSpPr>
          <p:spPr bwMode="auto">
            <a:xfrm>
              <a:off x="866" y="3067"/>
              <a:ext cx="33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ea typeface="宋体" panose="02010600030101010101" pitchFamily="2" charset="-122"/>
                </a:rPr>
                <a:t>1</a:t>
              </a:r>
            </a:p>
          </p:txBody>
        </p:sp>
        <p:graphicFrame>
          <p:nvGraphicFramePr>
            <p:cNvPr id="60429" name="Object 57"/>
            <p:cNvGraphicFramePr>
              <a:graphicFrameLocks noChangeAspect="1"/>
            </p:cNvGraphicFramePr>
            <p:nvPr/>
          </p:nvGraphicFramePr>
          <p:xfrm>
            <a:off x="703" y="2931"/>
            <a:ext cx="557" cy="580"/>
          </p:xfrm>
          <a:graphic>
            <a:graphicData uri="http://schemas.openxmlformats.org/presentationml/2006/ole">
              <mc:AlternateContent xmlns:mc="http://schemas.openxmlformats.org/markup-compatibility/2006">
                <mc:Choice xmlns:v="urn:schemas-microsoft-com:vml" Requires="v">
                  <p:oleObj name="Visio" r:id="rId6" imgW="1061085" imgH="1106170" progId="Visio.Drawing.11">
                    <p:embed/>
                  </p:oleObj>
                </mc:Choice>
                <mc:Fallback>
                  <p:oleObj name="Visio" r:id="rId6" imgW="1061085" imgH="1106170" progId="Visio.Drawing.11">
                    <p:embed/>
                    <p:pic>
                      <p:nvPicPr>
                        <p:cNvPr id="0" name="Object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3" y="2931"/>
                          <a:ext cx="557" cy="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7102" name="Group 62"/>
          <p:cNvGrpSpPr/>
          <p:nvPr/>
        </p:nvGrpSpPr>
        <p:grpSpPr bwMode="auto">
          <a:xfrm>
            <a:off x="2843213" y="4581525"/>
            <a:ext cx="884237" cy="920750"/>
            <a:chOff x="1791" y="2886"/>
            <a:chExt cx="557" cy="580"/>
          </a:xfrm>
        </p:grpSpPr>
        <p:sp>
          <p:nvSpPr>
            <p:cNvPr id="60426" name="Text Box 60"/>
            <p:cNvSpPr txBox="1">
              <a:spLocks noChangeArrowheads="1"/>
            </p:cNvSpPr>
            <p:nvPr/>
          </p:nvSpPr>
          <p:spPr bwMode="auto">
            <a:xfrm>
              <a:off x="1954" y="3022"/>
              <a:ext cx="33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ea typeface="宋体" panose="02010600030101010101" pitchFamily="2" charset="-122"/>
                </a:rPr>
                <a:t>2</a:t>
              </a:r>
            </a:p>
          </p:txBody>
        </p:sp>
        <p:graphicFrame>
          <p:nvGraphicFramePr>
            <p:cNvPr id="60427" name="Object 61"/>
            <p:cNvGraphicFramePr>
              <a:graphicFrameLocks noChangeAspect="1"/>
            </p:cNvGraphicFramePr>
            <p:nvPr/>
          </p:nvGraphicFramePr>
          <p:xfrm>
            <a:off x="1791" y="2886"/>
            <a:ext cx="557" cy="580"/>
          </p:xfrm>
          <a:graphic>
            <a:graphicData uri="http://schemas.openxmlformats.org/presentationml/2006/ole">
              <mc:AlternateContent xmlns:mc="http://schemas.openxmlformats.org/markup-compatibility/2006">
                <mc:Choice xmlns:v="urn:schemas-microsoft-com:vml" Requires="v">
                  <p:oleObj name="Visio" r:id="rId8" imgW="1297940" imgH="1297940" progId="Visio.Drawing.11">
                    <p:embed/>
                  </p:oleObj>
                </mc:Choice>
                <mc:Fallback>
                  <p:oleObj name="Visio" r:id="rId8" imgW="1297940" imgH="1297940" progId="Visio.Drawing.11">
                    <p:embed/>
                    <p:pic>
                      <p:nvPicPr>
                        <p:cNvPr id="0" name="Object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1" y="2886"/>
                          <a:ext cx="557" cy="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046"/>
                                        </p:tgtEl>
                                        <p:attrNameLst>
                                          <p:attrName>style.visibility</p:attrName>
                                        </p:attrNameLst>
                                      </p:cBhvr>
                                      <p:to>
                                        <p:strVal val="visible"/>
                                      </p:to>
                                    </p:set>
                                    <p:animEffect transition="in" filter="wipe(left)">
                                      <p:cBhvr>
                                        <p:cTn id="7" dur="500"/>
                                        <p:tgtEl>
                                          <p:spTgt spid="870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7047"/>
                                        </p:tgtEl>
                                        <p:attrNameLst>
                                          <p:attrName>style.visibility</p:attrName>
                                        </p:attrNameLst>
                                      </p:cBhvr>
                                      <p:to>
                                        <p:strVal val="visible"/>
                                      </p:to>
                                    </p:set>
                                    <p:animEffect transition="in" filter="dissolve">
                                      <p:cBhvr>
                                        <p:cTn id="12" dur="500"/>
                                        <p:tgtEl>
                                          <p:spTgt spid="87047"/>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87098"/>
                                        </p:tgtEl>
                                        <p:attrNameLst>
                                          <p:attrName>style.visibility</p:attrName>
                                        </p:attrNameLst>
                                      </p:cBhvr>
                                      <p:to>
                                        <p:strVal val="visible"/>
                                      </p:to>
                                    </p:set>
                                    <p:animEffect transition="in" filter="wedge">
                                      <p:cBhvr>
                                        <p:cTn id="17" dur="2000"/>
                                        <p:tgtEl>
                                          <p:spTgt spid="870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044"/>
                                        </p:tgtEl>
                                        <p:attrNameLst>
                                          <p:attrName>style.visibility</p:attrName>
                                        </p:attrNameLst>
                                      </p:cBhvr>
                                      <p:to>
                                        <p:strVal val="visible"/>
                                      </p:to>
                                    </p:set>
                                    <p:animEffect transition="in" filter="wipe(left)">
                                      <p:cBhvr>
                                        <p:cTn id="22" dur="500"/>
                                        <p:tgtEl>
                                          <p:spTgt spid="87044"/>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1" fill="hold">
                                          <p:stCondLst>
                                            <p:cond delay="0"/>
                                          </p:stCondLst>
                                        </p:cTn>
                                        <p:tgtEl>
                                          <p:spTgt spid="87102"/>
                                        </p:tgtEl>
                                        <p:attrNameLst>
                                          <p:attrName>style.visibility</p:attrName>
                                        </p:attrNameLst>
                                      </p:cBhvr>
                                      <p:to>
                                        <p:strVal val="visible"/>
                                      </p:to>
                                    </p:set>
                                    <p:animEffect transition="in" filter="wedge">
                                      <p:cBhvr>
                                        <p:cTn id="27" dur="2000"/>
                                        <p:tgtEl>
                                          <p:spTgt spid="871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7045"/>
                                        </p:tgtEl>
                                        <p:attrNameLst>
                                          <p:attrName>style.visibility</p:attrName>
                                        </p:attrNameLst>
                                      </p:cBhvr>
                                      <p:to>
                                        <p:strVal val="visible"/>
                                      </p:to>
                                    </p:set>
                                    <p:animEffect transition="in" filter="wipe(left)">
                                      <p:cBhvr>
                                        <p:cTn id="32"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utoUpdateAnimBg="0"/>
      <p:bldP spid="87045" grpId="0" autoUpdateAnimBg="0"/>
      <p:bldP spid="8704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204967F6-97BE-4722-BDA6-7F659269B2B5}" type="slidenum">
              <a:rPr lang="zh-CN" altLang="en-US" sz="1600" smtClean="0">
                <a:solidFill>
                  <a:srgbClr val="FFFF00"/>
                </a:solidFill>
                <a:ea typeface="宋体" panose="02010600030101010101" pitchFamily="2" charset="-122"/>
              </a:rPr>
              <a:t>12</a:t>
            </a:fld>
            <a:endParaRPr lang="en-US" altLang="zh-CN" sz="1600">
              <a:solidFill>
                <a:srgbClr val="FFFF00"/>
              </a:solidFill>
              <a:ea typeface="宋体" panose="02010600030101010101" pitchFamily="2" charset="-122"/>
            </a:endParaRPr>
          </a:p>
        </p:txBody>
      </p:sp>
      <p:sp>
        <p:nvSpPr>
          <p:cNvPr id="88066" name="Rectangle 2"/>
          <p:cNvSpPr>
            <a:spLocks noChangeArrowheads="1"/>
          </p:cNvSpPr>
          <p:nvPr/>
        </p:nvSpPr>
        <p:spPr bwMode="auto">
          <a:xfrm>
            <a:off x="457200" y="990600"/>
            <a:ext cx="8507413" cy="5355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0"/>
              </a:spcBef>
              <a:buFontTx/>
              <a:buNone/>
            </a:pPr>
            <a:r>
              <a:rPr kumimoji="1" lang="en-US" altLang="zh-CN" sz="2400"/>
              <a:t>1</a:t>
            </a:r>
            <a:r>
              <a:rPr kumimoji="1" lang="zh-CN" altLang="en-US" sz="2400"/>
              <a:t>．必须明确回路</a:t>
            </a:r>
            <a:r>
              <a:rPr kumimoji="1" lang="zh-CN" altLang="en-US" sz="2400" b="1">
                <a:solidFill>
                  <a:srgbClr val="FF0000"/>
                </a:solidFill>
              </a:rPr>
              <a:t>绕行</a:t>
            </a:r>
            <a:r>
              <a:rPr kumimoji="1" lang="zh-CN" altLang="en-US" sz="2400"/>
              <a:t>的</a:t>
            </a:r>
            <a:r>
              <a:rPr kumimoji="1" lang="zh-CN" altLang="en-US" sz="2400" b="1">
                <a:solidFill>
                  <a:srgbClr val="FF0000"/>
                </a:solidFill>
              </a:rPr>
              <a:t>方向</a:t>
            </a:r>
            <a:r>
              <a:rPr kumimoji="1" lang="zh-CN" altLang="en-US" sz="2400"/>
              <a:t>，取顺时针方向或 逆时针方向。</a:t>
            </a:r>
          </a:p>
        </p:txBody>
      </p:sp>
      <p:sp>
        <p:nvSpPr>
          <p:cNvPr id="88067" name="Text Box 3"/>
          <p:cNvSpPr txBox="1">
            <a:spLocks noChangeArrowheads="1"/>
          </p:cNvSpPr>
          <p:nvPr/>
        </p:nvSpPr>
        <p:spPr bwMode="auto">
          <a:xfrm>
            <a:off x="914400" y="4038600"/>
            <a:ext cx="312420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kumimoji="1" lang="zh-CN" altLang="en-US" b="1">
                <a:solidFill>
                  <a:srgbClr val="000099"/>
                </a:solidFill>
              </a:rPr>
              <a:t> </a:t>
            </a:r>
            <a:r>
              <a:rPr kumimoji="1" lang="en-US" altLang="zh-CN" b="1" i="1"/>
              <a:t>R</a:t>
            </a:r>
            <a:r>
              <a:rPr kumimoji="1" lang="en-US" altLang="zh-CN" b="1" baseline="-25000"/>
              <a:t>2</a:t>
            </a:r>
            <a:r>
              <a:rPr kumimoji="1" lang="en-US" altLang="zh-CN" b="1" i="1"/>
              <a:t>I</a:t>
            </a:r>
            <a:r>
              <a:rPr kumimoji="1" lang="en-US" altLang="zh-CN" b="1" baseline="-25000"/>
              <a:t>2  </a:t>
            </a:r>
            <a:r>
              <a:rPr kumimoji="1" lang="zh-CN" altLang="en-US" b="1"/>
              <a:t>－</a:t>
            </a:r>
            <a:r>
              <a:rPr kumimoji="1" lang="zh-CN" altLang="en-US" b="1" baseline="30000"/>
              <a:t> </a:t>
            </a:r>
            <a:r>
              <a:rPr kumimoji="1" lang="en-US" altLang="zh-CN" b="1" i="1"/>
              <a:t>U</a:t>
            </a:r>
            <a:r>
              <a:rPr kumimoji="1" lang="en-US" altLang="zh-CN" b="1" baseline="-25000"/>
              <a:t>S2 </a:t>
            </a:r>
            <a:r>
              <a:rPr kumimoji="1" lang="en-US" altLang="zh-CN" b="1"/>
              <a:t>+</a:t>
            </a:r>
            <a:r>
              <a:rPr kumimoji="1" lang="en-US" altLang="zh-CN" b="1" i="1"/>
              <a:t>U</a:t>
            </a:r>
            <a:r>
              <a:rPr kumimoji="1" lang="en-US" altLang="zh-CN" b="1" baseline="-25000"/>
              <a:t>ab</a:t>
            </a:r>
            <a:r>
              <a:rPr kumimoji="1" lang="en-US" altLang="zh-CN" b="1"/>
              <a:t>=0</a:t>
            </a:r>
            <a:r>
              <a:rPr kumimoji="1" lang="en-US" altLang="zh-CN" b="1" baseline="-25000">
                <a:solidFill>
                  <a:srgbClr val="000099"/>
                </a:solidFill>
              </a:rPr>
              <a:t> </a:t>
            </a:r>
          </a:p>
        </p:txBody>
      </p:sp>
      <p:sp>
        <p:nvSpPr>
          <p:cNvPr id="88068" name="Rectangle 4"/>
          <p:cNvSpPr>
            <a:spLocks noChangeArrowheads="1"/>
          </p:cNvSpPr>
          <p:nvPr/>
        </p:nvSpPr>
        <p:spPr bwMode="auto">
          <a:xfrm>
            <a:off x="533400" y="2590800"/>
            <a:ext cx="460375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FontTx/>
              <a:buNone/>
            </a:pPr>
            <a:r>
              <a:rPr kumimoji="1" lang="en-US" altLang="zh-CN" sz="2400"/>
              <a:t>3.   </a:t>
            </a:r>
            <a:r>
              <a:rPr kumimoji="1" lang="zh-CN" altLang="en-US" sz="2400"/>
              <a:t>绕行的回路也可以不经过支路</a:t>
            </a:r>
          </a:p>
        </p:txBody>
      </p:sp>
      <p:sp>
        <p:nvSpPr>
          <p:cNvPr id="88069" name="Rectangle 5" descr="40%"/>
          <p:cNvSpPr>
            <a:spLocks noChangeArrowheads="1"/>
          </p:cNvSpPr>
          <p:nvPr/>
        </p:nvSpPr>
        <p:spPr bwMode="auto">
          <a:xfrm>
            <a:off x="914400" y="3486150"/>
            <a:ext cx="2774950" cy="45720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dirty="0">
                <a:solidFill>
                  <a:srgbClr val="FF0000"/>
                </a:solidFill>
              </a:rPr>
              <a:t>以图中回路</a:t>
            </a:r>
            <a:r>
              <a:rPr kumimoji="1" lang="en-US" altLang="zh-CN" sz="2400" dirty="0">
                <a:solidFill>
                  <a:srgbClr val="FF0000"/>
                </a:solidFill>
              </a:rPr>
              <a:t>1</a:t>
            </a:r>
            <a:r>
              <a:rPr kumimoji="1" lang="zh-CN" altLang="en-US" sz="2400" dirty="0">
                <a:solidFill>
                  <a:srgbClr val="FF0000"/>
                </a:solidFill>
              </a:rPr>
              <a:t>为例</a:t>
            </a:r>
            <a:r>
              <a:rPr lang="zh-CN" altLang="en-US" sz="2400" dirty="0">
                <a:solidFill>
                  <a:srgbClr val="FF0000"/>
                </a:solidFill>
              </a:rPr>
              <a:t>：</a:t>
            </a:r>
          </a:p>
        </p:txBody>
      </p:sp>
      <p:sp>
        <p:nvSpPr>
          <p:cNvPr id="88070" name="Rectangle 6"/>
          <p:cNvSpPr>
            <a:spLocks noChangeArrowheads="1"/>
          </p:cNvSpPr>
          <p:nvPr/>
        </p:nvSpPr>
        <p:spPr bwMode="auto">
          <a:xfrm>
            <a:off x="457200" y="1600200"/>
            <a:ext cx="81534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25000"/>
              </a:spcBef>
              <a:defRPr/>
            </a:pPr>
            <a:r>
              <a:rPr kumimoji="1" lang="en-US" altLang="zh-CN" dirty="0"/>
              <a:t>2</a:t>
            </a:r>
            <a:r>
              <a:rPr kumimoji="1" lang="zh-CN" altLang="en-US" dirty="0"/>
              <a:t>．电压的方向是电压降的方向。电压的方向与回路绕行的    方向</a:t>
            </a:r>
            <a:r>
              <a:rPr kumimoji="1" lang="zh-CN" altLang="en-US" dirty="0">
                <a:solidFill>
                  <a:srgbClr val="FF0000"/>
                </a:solidFill>
              </a:rPr>
              <a:t>一致取正，相反取负</a:t>
            </a:r>
            <a:r>
              <a:rPr kumimoji="1" lang="zh-CN" altLang="en-US" dirty="0"/>
              <a:t>。</a:t>
            </a:r>
            <a:endParaRPr kumimoji="1" lang="zh-CN" altLang="en-US" dirty="0">
              <a:solidFill>
                <a:srgbClr val="000099"/>
              </a:solidFill>
              <a:effectLst>
                <a:outerShdw blurRad="38100" dist="38100" dir="2700000" algn="tl">
                  <a:srgbClr val="C0C0C0"/>
                </a:outerShdw>
              </a:effectLst>
              <a:sym typeface="Symbol" panose="05050102010706020507" pitchFamily="18" charset="2"/>
            </a:endParaRPr>
          </a:p>
        </p:txBody>
      </p:sp>
      <p:grpSp>
        <p:nvGrpSpPr>
          <p:cNvPr id="61448" name="Group 8"/>
          <p:cNvGrpSpPr/>
          <p:nvPr/>
        </p:nvGrpSpPr>
        <p:grpSpPr bwMode="auto">
          <a:xfrm>
            <a:off x="5029200" y="2420938"/>
            <a:ext cx="4114800" cy="2667000"/>
            <a:chOff x="2889" y="2227"/>
            <a:chExt cx="2592" cy="1680"/>
          </a:xfrm>
        </p:grpSpPr>
        <p:sp>
          <p:nvSpPr>
            <p:cNvPr id="61452" name="Text Box 9"/>
            <p:cNvSpPr txBox="1">
              <a:spLocks noChangeArrowheads="1"/>
            </p:cNvSpPr>
            <p:nvPr/>
          </p:nvSpPr>
          <p:spPr bwMode="auto">
            <a:xfrm>
              <a:off x="2889" y="2614"/>
              <a:ext cx="49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i="1">
                  <a:solidFill>
                    <a:schemeClr val="tx2"/>
                  </a:solidFill>
                </a:rPr>
                <a:t>U</a:t>
              </a:r>
              <a:r>
                <a:rPr kumimoji="1" lang="en-US" altLang="zh-CN" sz="2400" b="1" baseline="-25000">
                  <a:solidFill>
                    <a:schemeClr val="tx2"/>
                  </a:solidFill>
                </a:rPr>
                <a:t>S1</a:t>
              </a:r>
            </a:p>
          </p:txBody>
        </p:sp>
        <p:sp>
          <p:nvSpPr>
            <p:cNvPr id="61453" name="Text Box 10"/>
            <p:cNvSpPr txBox="1">
              <a:spLocks noChangeArrowheads="1"/>
            </p:cNvSpPr>
            <p:nvPr/>
          </p:nvSpPr>
          <p:spPr bwMode="auto">
            <a:xfrm>
              <a:off x="4875" y="2870"/>
              <a:ext cx="60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sz="2400" b="1" i="1"/>
                <a:t>U</a:t>
              </a:r>
              <a:r>
                <a:rPr kumimoji="1" lang="en-US" altLang="zh-CN" sz="2400" b="1" baseline="-25000"/>
                <a:t>ab</a:t>
              </a:r>
              <a:endParaRPr kumimoji="1" lang="en-US" altLang="zh-CN" sz="2400"/>
            </a:p>
          </p:txBody>
        </p:sp>
        <p:sp>
          <p:nvSpPr>
            <p:cNvPr id="61454" name="Text Box 11"/>
            <p:cNvSpPr txBox="1">
              <a:spLocks noChangeArrowheads="1"/>
            </p:cNvSpPr>
            <p:nvPr/>
          </p:nvSpPr>
          <p:spPr bwMode="auto">
            <a:xfrm>
              <a:off x="5001" y="3619"/>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t>b</a:t>
              </a:r>
              <a:endParaRPr kumimoji="1" lang="en-US" altLang="zh-CN" sz="2400"/>
            </a:p>
          </p:txBody>
        </p:sp>
        <p:sp>
          <p:nvSpPr>
            <p:cNvPr id="61455" name="Text Box 12"/>
            <p:cNvSpPr txBox="1">
              <a:spLocks noChangeArrowheads="1"/>
            </p:cNvSpPr>
            <p:nvPr/>
          </p:nvSpPr>
          <p:spPr bwMode="auto">
            <a:xfrm>
              <a:off x="4848" y="2409"/>
              <a:ext cx="26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sz="2400" b="1">
                  <a:solidFill>
                    <a:srgbClr val="FF0000"/>
                  </a:solidFill>
                </a:rPr>
                <a:t>+</a:t>
              </a:r>
              <a:endParaRPr kumimoji="1" lang="en-US" altLang="zh-CN" sz="2400">
                <a:solidFill>
                  <a:srgbClr val="FF0000"/>
                </a:solidFill>
              </a:endParaRPr>
            </a:p>
          </p:txBody>
        </p:sp>
        <p:sp>
          <p:nvSpPr>
            <p:cNvPr id="61456" name="Text Box 13"/>
            <p:cNvSpPr txBox="1">
              <a:spLocks noChangeArrowheads="1"/>
            </p:cNvSpPr>
            <p:nvPr/>
          </p:nvSpPr>
          <p:spPr bwMode="auto">
            <a:xfrm>
              <a:off x="4964" y="2227"/>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t>a</a:t>
              </a:r>
              <a:endParaRPr kumimoji="1" lang="en-US" altLang="zh-CN" sz="2400"/>
            </a:p>
          </p:txBody>
        </p:sp>
        <p:sp>
          <p:nvSpPr>
            <p:cNvPr id="61457" name="Line 14"/>
            <p:cNvSpPr>
              <a:spLocks noChangeShapeType="1"/>
            </p:cNvSpPr>
            <p:nvPr/>
          </p:nvSpPr>
          <p:spPr bwMode="auto">
            <a:xfrm>
              <a:off x="3208" y="2932"/>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58" name="Oval 15"/>
            <p:cNvSpPr>
              <a:spLocks noChangeArrowheads="1"/>
            </p:cNvSpPr>
            <p:nvPr/>
          </p:nvSpPr>
          <p:spPr bwMode="auto">
            <a:xfrm>
              <a:off x="3291" y="2617"/>
              <a:ext cx="329" cy="315"/>
            </a:xfrm>
            <a:prstGeom prst="ellipse">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1459" name="Line 16"/>
            <p:cNvSpPr>
              <a:spLocks noChangeShapeType="1"/>
            </p:cNvSpPr>
            <p:nvPr/>
          </p:nvSpPr>
          <p:spPr bwMode="auto">
            <a:xfrm>
              <a:off x="3455" y="2380"/>
              <a:ext cx="0" cy="789"/>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60" name="Rectangle 17"/>
            <p:cNvSpPr>
              <a:spLocks noChangeArrowheads="1"/>
            </p:cNvSpPr>
            <p:nvPr/>
          </p:nvSpPr>
          <p:spPr bwMode="auto">
            <a:xfrm>
              <a:off x="3373" y="3169"/>
              <a:ext cx="165" cy="315"/>
            </a:xfrm>
            <a:prstGeom prst="rect">
              <a:avLst/>
            </a:prstGeom>
            <a:noFill/>
            <a:ln w="38100">
              <a:solidFill>
                <a:schemeClr val="tx1"/>
              </a:solidFill>
              <a:miter lim="800000"/>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sz="2400"/>
            </a:p>
          </p:txBody>
        </p:sp>
        <p:sp>
          <p:nvSpPr>
            <p:cNvPr id="61461" name="Line 18"/>
            <p:cNvSpPr>
              <a:spLocks noChangeShapeType="1"/>
            </p:cNvSpPr>
            <p:nvPr/>
          </p:nvSpPr>
          <p:spPr bwMode="auto">
            <a:xfrm>
              <a:off x="3455" y="3484"/>
              <a:ext cx="0" cy="31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62" name="Text Box 19"/>
            <p:cNvSpPr txBox="1">
              <a:spLocks noChangeArrowheads="1"/>
            </p:cNvSpPr>
            <p:nvPr/>
          </p:nvSpPr>
          <p:spPr bwMode="auto">
            <a:xfrm>
              <a:off x="3126" y="2428"/>
              <a:ext cx="329" cy="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a:solidFill>
                    <a:srgbClr val="FF0000"/>
                  </a:solidFill>
                </a:rPr>
                <a:t>+</a:t>
              </a:r>
              <a:endParaRPr kumimoji="1" lang="en-US" altLang="zh-CN" sz="2400">
                <a:solidFill>
                  <a:srgbClr val="FF0000"/>
                </a:solidFill>
              </a:endParaRPr>
            </a:p>
            <a:p>
              <a:pPr algn="ctr" eaLnBrk="1" hangingPunct="1">
                <a:spcBef>
                  <a:spcPct val="50000"/>
                </a:spcBef>
                <a:buFontTx/>
                <a:buNone/>
              </a:pPr>
              <a:r>
                <a:rPr kumimoji="1" lang="en-US" altLang="zh-CN" sz="2400">
                  <a:solidFill>
                    <a:srgbClr val="FF0000"/>
                  </a:solidFill>
                </a:rPr>
                <a:t>–</a:t>
              </a:r>
            </a:p>
          </p:txBody>
        </p:sp>
        <p:sp>
          <p:nvSpPr>
            <p:cNvPr id="61463" name="Line 20"/>
            <p:cNvSpPr>
              <a:spLocks noChangeShapeType="1"/>
            </p:cNvSpPr>
            <p:nvPr/>
          </p:nvSpPr>
          <p:spPr bwMode="auto">
            <a:xfrm rot="-5400000">
              <a:off x="4166" y="1670"/>
              <a:ext cx="0" cy="141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64" name="Oval 21"/>
            <p:cNvSpPr>
              <a:spLocks noChangeArrowheads="1"/>
            </p:cNvSpPr>
            <p:nvPr/>
          </p:nvSpPr>
          <p:spPr bwMode="auto">
            <a:xfrm>
              <a:off x="4854" y="2331"/>
              <a:ext cx="103" cy="99"/>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1465" name="Text Box 22"/>
            <p:cNvSpPr txBox="1">
              <a:spLocks noChangeArrowheads="1"/>
            </p:cNvSpPr>
            <p:nvPr/>
          </p:nvSpPr>
          <p:spPr bwMode="auto">
            <a:xfrm>
              <a:off x="3031" y="3212"/>
              <a:ext cx="38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i="1"/>
                <a:t>R</a:t>
              </a:r>
              <a:r>
                <a:rPr kumimoji="1" lang="en-US" altLang="zh-CN" sz="2400" b="1" baseline="-25000"/>
                <a:t>1</a:t>
              </a:r>
              <a:endParaRPr kumimoji="1" lang="en-US" altLang="zh-CN" sz="2400"/>
            </a:p>
          </p:txBody>
        </p:sp>
        <p:sp>
          <p:nvSpPr>
            <p:cNvPr id="61466" name="Line 23"/>
            <p:cNvSpPr>
              <a:spLocks noChangeShapeType="1"/>
            </p:cNvSpPr>
            <p:nvPr/>
          </p:nvSpPr>
          <p:spPr bwMode="auto">
            <a:xfrm>
              <a:off x="3854" y="2923"/>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67" name="Oval 24"/>
            <p:cNvSpPr>
              <a:spLocks noChangeArrowheads="1"/>
            </p:cNvSpPr>
            <p:nvPr/>
          </p:nvSpPr>
          <p:spPr bwMode="auto">
            <a:xfrm>
              <a:off x="3937" y="2608"/>
              <a:ext cx="329" cy="315"/>
            </a:xfrm>
            <a:prstGeom prst="ellipse">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1468" name="Line 25"/>
            <p:cNvSpPr>
              <a:spLocks noChangeShapeType="1"/>
            </p:cNvSpPr>
            <p:nvPr/>
          </p:nvSpPr>
          <p:spPr bwMode="auto">
            <a:xfrm>
              <a:off x="4101" y="2371"/>
              <a:ext cx="0" cy="789"/>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69" name="Rectangle 26"/>
            <p:cNvSpPr>
              <a:spLocks noChangeArrowheads="1"/>
            </p:cNvSpPr>
            <p:nvPr/>
          </p:nvSpPr>
          <p:spPr bwMode="auto">
            <a:xfrm>
              <a:off x="4019" y="3160"/>
              <a:ext cx="165" cy="315"/>
            </a:xfrm>
            <a:prstGeom prst="rect">
              <a:avLst/>
            </a:prstGeom>
            <a:noFill/>
            <a:ln w="38100">
              <a:solidFill>
                <a:schemeClr val="tx1"/>
              </a:solidFill>
              <a:miter lim="800000"/>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sz="2400"/>
            </a:p>
          </p:txBody>
        </p:sp>
        <p:sp>
          <p:nvSpPr>
            <p:cNvPr id="61470" name="Line 27"/>
            <p:cNvSpPr>
              <a:spLocks noChangeShapeType="1"/>
            </p:cNvSpPr>
            <p:nvPr/>
          </p:nvSpPr>
          <p:spPr bwMode="auto">
            <a:xfrm>
              <a:off x="4101" y="3475"/>
              <a:ext cx="0" cy="31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1" name="Text Box 28"/>
            <p:cNvSpPr txBox="1">
              <a:spLocks noChangeArrowheads="1"/>
            </p:cNvSpPr>
            <p:nvPr/>
          </p:nvSpPr>
          <p:spPr bwMode="auto">
            <a:xfrm>
              <a:off x="3806" y="2417"/>
              <a:ext cx="331" cy="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a:solidFill>
                    <a:srgbClr val="FF0000"/>
                  </a:solidFill>
                </a:rPr>
                <a:t>+</a:t>
              </a:r>
            </a:p>
            <a:p>
              <a:pPr algn="ctr" eaLnBrk="1" hangingPunct="1">
                <a:spcBef>
                  <a:spcPct val="50000"/>
                </a:spcBef>
                <a:buFontTx/>
                <a:buNone/>
              </a:pPr>
              <a:r>
                <a:rPr kumimoji="1" lang="en-US" altLang="zh-CN" sz="2400" b="1">
                  <a:solidFill>
                    <a:srgbClr val="FF0000"/>
                  </a:solidFill>
                </a:rPr>
                <a:t>–</a:t>
              </a:r>
            </a:p>
          </p:txBody>
        </p:sp>
        <p:sp>
          <p:nvSpPr>
            <p:cNvPr id="61472" name="Text Box 29"/>
            <p:cNvSpPr txBox="1">
              <a:spLocks noChangeArrowheads="1"/>
            </p:cNvSpPr>
            <p:nvPr/>
          </p:nvSpPr>
          <p:spPr bwMode="auto">
            <a:xfrm>
              <a:off x="3513" y="2583"/>
              <a:ext cx="53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i="1">
                  <a:solidFill>
                    <a:schemeClr val="tx2"/>
                  </a:solidFill>
                </a:rPr>
                <a:t>U</a:t>
              </a:r>
              <a:r>
                <a:rPr kumimoji="1" lang="en-US" altLang="zh-CN" sz="2400" b="1" baseline="-25000">
                  <a:solidFill>
                    <a:schemeClr val="tx2"/>
                  </a:solidFill>
                </a:rPr>
                <a:t>S2</a:t>
              </a:r>
            </a:p>
          </p:txBody>
        </p:sp>
        <p:sp>
          <p:nvSpPr>
            <p:cNvPr id="61473" name="Text Box 30"/>
            <p:cNvSpPr txBox="1">
              <a:spLocks noChangeArrowheads="1"/>
            </p:cNvSpPr>
            <p:nvPr/>
          </p:nvSpPr>
          <p:spPr bwMode="auto">
            <a:xfrm>
              <a:off x="3638" y="3207"/>
              <a:ext cx="40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sz="2400" b="1" i="1"/>
                <a:t>R</a:t>
              </a:r>
              <a:r>
                <a:rPr kumimoji="1" lang="en-US" altLang="zh-CN" sz="2400" b="1" baseline="-25000"/>
                <a:t>2</a:t>
              </a:r>
              <a:endParaRPr kumimoji="1" lang="en-US" altLang="zh-CN" sz="2400"/>
            </a:p>
          </p:txBody>
        </p:sp>
        <p:sp>
          <p:nvSpPr>
            <p:cNvPr id="61474" name="Line 31"/>
            <p:cNvSpPr>
              <a:spLocks noChangeShapeType="1"/>
            </p:cNvSpPr>
            <p:nvPr/>
          </p:nvSpPr>
          <p:spPr bwMode="auto">
            <a:xfrm rot="-5400000">
              <a:off x="4165" y="3082"/>
              <a:ext cx="0" cy="141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5" name="Oval 32"/>
            <p:cNvSpPr>
              <a:spLocks noChangeArrowheads="1"/>
            </p:cNvSpPr>
            <p:nvPr/>
          </p:nvSpPr>
          <p:spPr bwMode="auto">
            <a:xfrm>
              <a:off x="4854" y="3742"/>
              <a:ext cx="103" cy="98"/>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1476" name="Text Box 33"/>
            <p:cNvSpPr txBox="1">
              <a:spLocks noChangeArrowheads="1"/>
            </p:cNvSpPr>
            <p:nvPr/>
          </p:nvSpPr>
          <p:spPr bwMode="auto">
            <a:xfrm>
              <a:off x="4266" y="3300"/>
              <a:ext cx="36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sz="2400" b="1" i="1">
                  <a:solidFill>
                    <a:srgbClr val="FF0000"/>
                  </a:solidFill>
                </a:rPr>
                <a:t>I</a:t>
              </a:r>
              <a:r>
                <a:rPr kumimoji="1" lang="en-US" altLang="zh-CN" sz="2400" b="1" baseline="-25000">
                  <a:solidFill>
                    <a:srgbClr val="FF0000"/>
                  </a:solidFill>
                </a:rPr>
                <a:t>2</a:t>
              </a:r>
              <a:endParaRPr kumimoji="1" lang="en-US" altLang="zh-CN" sz="2400">
                <a:solidFill>
                  <a:srgbClr val="FF0000"/>
                </a:solidFill>
              </a:endParaRPr>
            </a:p>
          </p:txBody>
        </p:sp>
        <p:sp>
          <p:nvSpPr>
            <p:cNvPr id="61477" name="Line 34"/>
            <p:cNvSpPr>
              <a:spLocks noChangeShapeType="1"/>
            </p:cNvSpPr>
            <p:nvPr/>
          </p:nvSpPr>
          <p:spPr bwMode="auto">
            <a:xfrm flipV="1">
              <a:off x="4266" y="3076"/>
              <a:ext cx="0" cy="52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8" name="Text Box 35"/>
            <p:cNvSpPr txBox="1">
              <a:spLocks noChangeArrowheads="1"/>
            </p:cNvSpPr>
            <p:nvPr/>
          </p:nvSpPr>
          <p:spPr bwMode="auto">
            <a:xfrm>
              <a:off x="4848" y="3312"/>
              <a:ext cx="32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sz="2400">
                  <a:solidFill>
                    <a:srgbClr val="FF0000"/>
                  </a:solidFill>
                </a:rPr>
                <a:t>_</a:t>
              </a:r>
              <a:endParaRPr kumimoji="1" lang="en-US" altLang="zh-CN" sz="2400" b="1">
                <a:solidFill>
                  <a:srgbClr val="FF0000"/>
                </a:solidFill>
              </a:endParaRPr>
            </a:p>
          </p:txBody>
        </p:sp>
        <p:sp>
          <p:nvSpPr>
            <p:cNvPr id="61479" name="Oval 36"/>
            <p:cNvSpPr>
              <a:spLocks noChangeArrowheads="1"/>
            </p:cNvSpPr>
            <p:nvPr/>
          </p:nvSpPr>
          <p:spPr bwMode="auto">
            <a:xfrm flipV="1">
              <a:off x="4069" y="2345"/>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1480" name="Oval 37"/>
            <p:cNvSpPr>
              <a:spLocks noChangeArrowheads="1"/>
            </p:cNvSpPr>
            <p:nvPr/>
          </p:nvSpPr>
          <p:spPr bwMode="auto">
            <a:xfrm flipV="1">
              <a:off x="4069" y="3757"/>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1481" name="Oval 38"/>
            <p:cNvSpPr>
              <a:spLocks noChangeArrowheads="1"/>
            </p:cNvSpPr>
            <p:nvPr/>
          </p:nvSpPr>
          <p:spPr bwMode="auto">
            <a:xfrm>
              <a:off x="4368" y="2544"/>
              <a:ext cx="480" cy="960"/>
            </a:xfrm>
            <a:prstGeom prst="ellipse">
              <a:avLst/>
            </a:prstGeom>
            <a:noFill/>
            <a:ln w="9525">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1482" name="Rectangle 39"/>
            <p:cNvSpPr>
              <a:spLocks noChangeArrowheads="1"/>
            </p:cNvSpPr>
            <p:nvPr/>
          </p:nvSpPr>
          <p:spPr bwMode="auto">
            <a:xfrm>
              <a:off x="4656" y="3360"/>
              <a:ext cx="19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61483" name="Line 40"/>
            <p:cNvSpPr>
              <a:spLocks noChangeShapeType="1"/>
            </p:cNvSpPr>
            <p:nvPr/>
          </p:nvSpPr>
          <p:spPr bwMode="auto">
            <a:xfrm flipH="1">
              <a:off x="4800" y="3120"/>
              <a:ext cx="48" cy="192"/>
            </a:xfrm>
            <a:prstGeom prst="line">
              <a:avLst/>
            </a:prstGeom>
            <a:noFill/>
            <a:ln w="9525">
              <a:solidFill>
                <a:schemeClr val="tx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4" name="Text Box 41"/>
            <p:cNvSpPr txBox="1">
              <a:spLocks noChangeArrowheads="1"/>
            </p:cNvSpPr>
            <p:nvPr/>
          </p:nvSpPr>
          <p:spPr bwMode="auto">
            <a:xfrm>
              <a:off x="4464" y="288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b="1"/>
                <a:t>1</a:t>
              </a:r>
            </a:p>
          </p:txBody>
        </p:sp>
      </p:grpSp>
      <p:sp>
        <p:nvSpPr>
          <p:cNvPr id="88106" name="Text Box 42"/>
          <p:cNvSpPr txBox="1">
            <a:spLocks noChangeArrowheads="1"/>
          </p:cNvSpPr>
          <p:nvPr/>
        </p:nvSpPr>
        <p:spPr bwMode="auto">
          <a:xfrm>
            <a:off x="533400" y="4800600"/>
            <a:ext cx="396240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kumimoji="1" lang="zh-CN" altLang="en-US" sz="2400">
                <a:solidFill>
                  <a:srgbClr val="000099"/>
                </a:solidFill>
              </a:rPr>
              <a:t>     </a:t>
            </a:r>
            <a:r>
              <a:rPr kumimoji="1" lang="zh-CN" altLang="en-US" sz="2400"/>
              <a:t>这里</a:t>
            </a:r>
            <a:r>
              <a:rPr kumimoji="1" lang="en-US" altLang="zh-CN" sz="2400" b="1" i="1"/>
              <a:t>U</a:t>
            </a:r>
            <a:r>
              <a:rPr kumimoji="1" lang="en-US" altLang="zh-CN" sz="2400" b="1" baseline="-25000"/>
              <a:t>ab</a:t>
            </a:r>
            <a:r>
              <a:rPr kumimoji="1" lang="zh-CN" altLang="en-US" sz="2400"/>
              <a:t>是 </a:t>
            </a:r>
            <a:r>
              <a:rPr kumimoji="1" lang="en-US" altLang="zh-CN" sz="2400" b="1"/>
              <a:t>ab</a:t>
            </a:r>
            <a:r>
              <a:rPr kumimoji="1" lang="zh-CN" altLang="en-US" sz="2400"/>
              <a:t>之间的电压，</a:t>
            </a:r>
            <a:r>
              <a:rPr kumimoji="1" lang="en-US" altLang="zh-CN" sz="2400" b="1"/>
              <a:t>ab</a:t>
            </a:r>
            <a:r>
              <a:rPr kumimoji="1" lang="zh-CN" altLang="en-US" sz="2400"/>
              <a:t>之间没有支路。</a:t>
            </a:r>
          </a:p>
        </p:txBody>
      </p:sp>
      <p:sp>
        <p:nvSpPr>
          <p:cNvPr id="61450" name="Rectangle 43"/>
          <p:cNvSpPr>
            <a:spLocks noGrp="1" noChangeArrowheads="1"/>
          </p:cNvSpPr>
          <p:nvPr>
            <p:ph type="title"/>
          </p:nvPr>
        </p:nvSpPr>
        <p:spPr/>
        <p:txBody>
          <a:bodyPr/>
          <a:lstStyle/>
          <a:p>
            <a:r>
              <a:rPr lang="zh-CN" altLang="en-US"/>
              <a:t>注意事项</a:t>
            </a:r>
          </a:p>
        </p:txBody>
      </p:sp>
      <p:sp>
        <p:nvSpPr>
          <p:cNvPr id="88109" name="Rectangle 45"/>
          <p:cNvSpPr>
            <a:spLocks noChangeArrowheads="1"/>
          </p:cNvSpPr>
          <p:nvPr/>
        </p:nvSpPr>
        <p:spPr bwMode="auto">
          <a:xfrm>
            <a:off x="3132138" y="3068638"/>
            <a:ext cx="2031325" cy="49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FontTx/>
              <a:buNone/>
            </a:pPr>
            <a:r>
              <a:rPr kumimoji="1" lang="en-US" altLang="zh-CN" sz="2400"/>
              <a:t>——</a:t>
            </a:r>
            <a:r>
              <a:rPr kumimoji="1" lang="zh-CN" altLang="en-US" sz="2400" b="1">
                <a:solidFill>
                  <a:srgbClr val="FF0000"/>
                </a:solidFill>
              </a:rPr>
              <a:t>广义回路</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wipe(left)">
                                      <p:cBhvr>
                                        <p:cTn id="7" dur="500"/>
                                        <p:tgtEl>
                                          <p:spTgt spid="8806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80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88068"/>
                                        </p:tgtEl>
                                        <p:attrNameLst>
                                          <p:attrName>style.visibility</p:attrName>
                                        </p:attrNameLst>
                                      </p:cBhvr>
                                      <p:to>
                                        <p:strVal val="visible"/>
                                      </p:to>
                                    </p:set>
                                    <p:animEffect transition="in" filter="wipe(left)">
                                      <p:cBhvr>
                                        <p:cTn id="16" dur="500"/>
                                        <p:tgtEl>
                                          <p:spTgt spid="8806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8109">
                                            <p:txEl>
                                              <p:pRg st="0" end="0"/>
                                            </p:txEl>
                                          </p:spTgt>
                                        </p:tgtEl>
                                        <p:attrNameLst>
                                          <p:attrName>style.visibility</p:attrName>
                                        </p:attrNameLst>
                                      </p:cBhvr>
                                      <p:to>
                                        <p:strVal val="visible"/>
                                      </p:to>
                                    </p:set>
                                    <p:animEffect transition="in" filter="wipe(left)">
                                      <p:cBhvr>
                                        <p:cTn id="20" dur="500"/>
                                        <p:tgtEl>
                                          <p:spTgt spid="8810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8069"/>
                                        </p:tgtEl>
                                        <p:attrNameLst>
                                          <p:attrName>style.visibility</p:attrName>
                                        </p:attrNameLst>
                                      </p:cBhvr>
                                      <p:to>
                                        <p:strVal val="visible"/>
                                      </p:to>
                                    </p:set>
                                    <p:animEffect transition="in" filter="wipe(left)">
                                      <p:cBhvr>
                                        <p:cTn id="25" dur="500"/>
                                        <p:tgtEl>
                                          <p:spTgt spid="8806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8067">
                                            <p:txEl>
                                              <p:pRg st="0" end="0"/>
                                            </p:txEl>
                                          </p:spTgt>
                                        </p:tgtEl>
                                        <p:attrNameLst>
                                          <p:attrName>style.visibility</p:attrName>
                                        </p:attrNameLst>
                                      </p:cBhvr>
                                      <p:to>
                                        <p:strVal val="visible"/>
                                      </p:to>
                                    </p:set>
                                    <p:animEffect transition="in" filter="wipe(left)">
                                      <p:cBhvr>
                                        <p:cTn id="30" dur="500"/>
                                        <p:tgtEl>
                                          <p:spTgt spid="8806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8106">
                                            <p:txEl>
                                              <p:pRg st="0" end="0"/>
                                            </p:txEl>
                                          </p:spTgt>
                                        </p:tgtEl>
                                        <p:attrNameLst>
                                          <p:attrName>style.visibility</p:attrName>
                                        </p:attrNameLst>
                                      </p:cBhvr>
                                      <p:to>
                                        <p:strVal val="visible"/>
                                      </p:to>
                                    </p:set>
                                    <p:animEffect transition="in" filter="wipe(left)">
                                      <p:cBhvr>
                                        <p:cTn id="35" dur="500"/>
                                        <p:tgtEl>
                                          <p:spTgt spid="881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autoUpdateAnimBg="0"/>
      <p:bldP spid="88067" grpId="0" build="p" autoUpdateAnimBg="0"/>
      <p:bldP spid="88068" grpId="0" autoUpdateAnimBg="0"/>
      <p:bldP spid="88069" grpId="0" autoUpdateAnimBg="0"/>
      <p:bldP spid="88070" grpId="0"/>
      <p:bldP spid="88106"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55C42678-93F7-411C-9416-181FBEC077F9}" type="slidenum">
              <a:rPr lang="zh-CN" altLang="en-US" sz="1600" smtClean="0">
                <a:solidFill>
                  <a:srgbClr val="FFFF00"/>
                </a:solidFill>
                <a:ea typeface="宋体" panose="02010600030101010101" pitchFamily="2" charset="-122"/>
              </a:rPr>
              <a:t>13</a:t>
            </a:fld>
            <a:endParaRPr lang="en-US" altLang="zh-CN" sz="1600">
              <a:solidFill>
                <a:srgbClr val="FFFF00"/>
              </a:solidFill>
              <a:ea typeface="宋体" panose="02010600030101010101" pitchFamily="2" charset="-122"/>
            </a:endParaRPr>
          </a:p>
        </p:txBody>
      </p:sp>
      <p:sp>
        <p:nvSpPr>
          <p:cNvPr id="89090" name="Text Box 2"/>
          <p:cNvSpPr txBox="1">
            <a:spLocks noChangeArrowheads="1"/>
          </p:cNvSpPr>
          <p:nvPr/>
        </p:nvSpPr>
        <p:spPr bwMode="auto">
          <a:xfrm>
            <a:off x="395288" y="1052513"/>
            <a:ext cx="7696200" cy="169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kumimoji="1" lang="zh-CN" altLang="en-US" sz="2400"/>
              <a:t>电路中任意两点之间的电压等于从起点到终点之间任意路径的电压之和，即从起点到终点将各段电压加起来，</a:t>
            </a:r>
            <a:r>
              <a:rPr kumimoji="1" lang="zh-CN" altLang="en-US" sz="2400">
                <a:solidFill>
                  <a:srgbClr val="CC0000"/>
                </a:solidFill>
              </a:rPr>
              <a:t>碰到“</a:t>
            </a:r>
            <a:r>
              <a:rPr kumimoji="1" lang="en-US" altLang="zh-CN" sz="2400">
                <a:solidFill>
                  <a:srgbClr val="CC0000"/>
                </a:solidFill>
              </a:rPr>
              <a:t>+”</a:t>
            </a:r>
            <a:r>
              <a:rPr kumimoji="1" lang="zh-CN" altLang="en-US" sz="2400">
                <a:solidFill>
                  <a:srgbClr val="CC0000"/>
                </a:solidFill>
              </a:rPr>
              <a:t>取正，碰到“－”取负。</a:t>
            </a:r>
            <a:r>
              <a:rPr kumimoji="1" lang="zh-CN" altLang="en-US" sz="2400"/>
              <a:t>流过电阻的电流参考方向与绕行方向一致，对应电压取正，相反取负。</a:t>
            </a:r>
          </a:p>
        </p:txBody>
      </p:sp>
      <p:sp>
        <p:nvSpPr>
          <p:cNvPr id="89091" name="Text Box 3"/>
          <p:cNvSpPr txBox="1">
            <a:spLocks noChangeArrowheads="1"/>
          </p:cNvSpPr>
          <p:nvPr/>
        </p:nvSpPr>
        <p:spPr bwMode="auto">
          <a:xfrm>
            <a:off x="250825" y="2820988"/>
            <a:ext cx="4968875"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en-US" altLang="zh-CN" sz="2400">
                <a:solidFill>
                  <a:srgbClr val="FF3300"/>
                </a:solidFill>
              </a:rPr>
              <a:t>[</a:t>
            </a:r>
            <a:r>
              <a:rPr lang="zh-CN" altLang="en-US" sz="2400">
                <a:solidFill>
                  <a:srgbClr val="FF3300"/>
                </a:solidFill>
              </a:rPr>
              <a:t>例</a:t>
            </a:r>
            <a:r>
              <a:rPr lang="en-US" altLang="zh-CN" sz="2400">
                <a:solidFill>
                  <a:srgbClr val="FF3300"/>
                </a:solidFill>
              </a:rPr>
              <a:t>]</a:t>
            </a:r>
            <a:r>
              <a:rPr lang="en-US" altLang="zh-CN" sz="2400"/>
              <a:t> </a:t>
            </a:r>
            <a:r>
              <a:rPr lang="zh-CN" altLang="en-US" sz="2400"/>
              <a:t>求右图中</a:t>
            </a:r>
            <a:r>
              <a:rPr kumimoji="1" lang="en-US" altLang="zh-CN" sz="2400" b="1" i="1">
                <a:solidFill>
                  <a:schemeClr val="tx2"/>
                </a:solidFill>
              </a:rPr>
              <a:t>U</a:t>
            </a:r>
            <a:r>
              <a:rPr kumimoji="1" lang="en-US" altLang="zh-CN" sz="2400" b="1" baseline="-25000">
                <a:solidFill>
                  <a:schemeClr val="tx2"/>
                </a:solidFill>
              </a:rPr>
              <a:t>ab</a:t>
            </a:r>
            <a:r>
              <a:rPr kumimoji="1" lang="zh-CN" altLang="en-US" sz="2400" b="1" i="1">
                <a:solidFill>
                  <a:schemeClr val="tx2"/>
                </a:solidFill>
              </a:rPr>
              <a:t>、</a:t>
            </a:r>
            <a:r>
              <a:rPr kumimoji="1" lang="en-US" altLang="zh-CN" sz="2400" b="1" i="1">
                <a:solidFill>
                  <a:schemeClr val="tx2"/>
                </a:solidFill>
              </a:rPr>
              <a:t>U</a:t>
            </a:r>
            <a:r>
              <a:rPr kumimoji="1" lang="en-US" altLang="zh-CN" sz="2400" b="1" baseline="-25000">
                <a:solidFill>
                  <a:schemeClr val="tx2"/>
                </a:solidFill>
              </a:rPr>
              <a:t>bc</a:t>
            </a:r>
            <a:r>
              <a:rPr lang="zh-CN" altLang="en-US" sz="2400"/>
              <a:t>和</a:t>
            </a:r>
            <a:r>
              <a:rPr kumimoji="1" lang="en-US" altLang="zh-CN" sz="2400" b="1" i="1">
                <a:solidFill>
                  <a:schemeClr val="tx2"/>
                </a:solidFill>
              </a:rPr>
              <a:t>U</a:t>
            </a:r>
            <a:r>
              <a:rPr kumimoji="1" lang="en-US" altLang="zh-CN" sz="2400" b="1" baseline="-25000">
                <a:solidFill>
                  <a:schemeClr val="tx2"/>
                </a:solidFill>
              </a:rPr>
              <a:t>ca</a:t>
            </a:r>
            <a:r>
              <a:rPr kumimoji="1" lang="en-US" altLang="zh-CN" sz="2400" b="1">
                <a:solidFill>
                  <a:schemeClr val="tx2"/>
                </a:solidFill>
              </a:rPr>
              <a:t> </a:t>
            </a:r>
          </a:p>
          <a:p>
            <a:pPr eaLnBrk="1" hangingPunct="1">
              <a:spcBef>
                <a:spcPct val="50000"/>
              </a:spcBef>
              <a:buFontTx/>
              <a:buNone/>
            </a:pPr>
            <a:endParaRPr kumimoji="1" lang="en-US" altLang="zh-CN" sz="2400" baseline="-25000">
              <a:solidFill>
                <a:schemeClr val="tx2"/>
              </a:solidFill>
            </a:endParaRPr>
          </a:p>
        </p:txBody>
      </p:sp>
      <p:sp>
        <p:nvSpPr>
          <p:cNvPr id="89093" name="Text Box 5"/>
          <p:cNvSpPr txBox="1">
            <a:spLocks noChangeArrowheads="1"/>
          </p:cNvSpPr>
          <p:nvPr/>
        </p:nvSpPr>
        <p:spPr bwMode="auto">
          <a:xfrm>
            <a:off x="250825" y="3213100"/>
            <a:ext cx="4752975"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solidFill>
                  <a:srgbClr val="FF3300"/>
                </a:solidFill>
                <a:latin typeface="黑体" panose="02010609060101010101" pitchFamily="49" charset="-122"/>
              </a:rPr>
              <a:t> </a:t>
            </a:r>
            <a:r>
              <a:rPr lang="zh-CN" altLang="en-US" sz="2400">
                <a:latin typeface="黑体" panose="02010609060101010101" pitchFamily="49" charset="-122"/>
              </a:rPr>
              <a:t>解：</a:t>
            </a:r>
            <a:r>
              <a:rPr lang="zh-CN" altLang="en-US" sz="2400" b="1">
                <a:latin typeface="Arial" panose="020B0604020202020204" pitchFamily="34" charset="0"/>
                <a:ea typeface="宋体" panose="02010600030101010101" pitchFamily="2" charset="-122"/>
              </a:rPr>
              <a:t> </a:t>
            </a:r>
            <a:r>
              <a:rPr kumimoji="1" lang="en-US" altLang="zh-CN" b="1" i="1">
                <a:solidFill>
                  <a:schemeClr val="tx2"/>
                </a:solidFill>
                <a:ea typeface="宋体" panose="02010600030101010101" pitchFamily="2" charset="-122"/>
              </a:rPr>
              <a:t>U</a:t>
            </a:r>
            <a:r>
              <a:rPr kumimoji="1" lang="en-US" altLang="zh-CN" b="1" baseline="-25000">
                <a:solidFill>
                  <a:schemeClr val="tx2"/>
                </a:solidFill>
                <a:ea typeface="宋体" panose="02010600030101010101" pitchFamily="2" charset="-122"/>
              </a:rPr>
              <a:t>ab</a:t>
            </a:r>
            <a:r>
              <a:rPr kumimoji="1" lang="en-US" altLang="zh-CN" b="1">
                <a:solidFill>
                  <a:schemeClr val="tx2"/>
                </a:solidFill>
                <a:ea typeface="宋体" panose="02010600030101010101" pitchFamily="2" charset="-122"/>
              </a:rPr>
              <a:t>=5</a:t>
            </a: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1</a:t>
            </a:r>
            <a:r>
              <a:rPr kumimoji="1" lang="en-US" altLang="zh-CN" b="1">
                <a:solidFill>
                  <a:schemeClr val="tx2"/>
                </a:solidFill>
                <a:ea typeface="宋体" panose="02010600030101010101" pitchFamily="2" charset="-122"/>
              </a:rPr>
              <a:t>+5</a:t>
            </a: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2</a:t>
            </a:r>
          </a:p>
          <a:p>
            <a:pPr eaLnBrk="1" hangingPunct="1">
              <a:spcBef>
                <a:spcPct val="10000"/>
              </a:spcBef>
              <a:buFontTx/>
              <a:buNone/>
            </a:pPr>
            <a:r>
              <a:rPr kumimoji="1" lang="en-US" altLang="zh-CN" b="1" baseline="-25000">
                <a:solidFill>
                  <a:schemeClr val="tx2"/>
                </a:solidFill>
                <a:ea typeface="宋体" panose="02010600030101010101" pitchFamily="2" charset="-122"/>
              </a:rPr>
              <a:t>                      </a:t>
            </a:r>
            <a:r>
              <a:rPr kumimoji="1" lang="en-US" altLang="zh-CN" b="1">
                <a:solidFill>
                  <a:schemeClr val="tx2"/>
                </a:solidFill>
                <a:ea typeface="宋体" panose="02010600030101010101" pitchFamily="2" charset="-122"/>
              </a:rPr>
              <a:t>=5</a:t>
            </a:r>
            <a:r>
              <a:rPr kumimoji="1" lang="en-US" altLang="zh-CN" b="1">
                <a:ea typeface="宋体" panose="02010600030101010101" pitchFamily="2" charset="-122"/>
              </a:rPr>
              <a:t>×2+5×(-1)=5V</a:t>
            </a:r>
          </a:p>
        </p:txBody>
      </p:sp>
      <p:sp>
        <p:nvSpPr>
          <p:cNvPr id="89094" name="Text Box 6"/>
          <p:cNvSpPr txBox="1">
            <a:spLocks noChangeArrowheads="1"/>
          </p:cNvSpPr>
          <p:nvPr/>
        </p:nvSpPr>
        <p:spPr bwMode="auto">
          <a:xfrm>
            <a:off x="539750" y="4168775"/>
            <a:ext cx="4968875" cy="98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i="1">
                <a:solidFill>
                  <a:schemeClr val="tx2"/>
                </a:solidFill>
                <a:ea typeface="宋体" panose="02010600030101010101" pitchFamily="2" charset="-122"/>
              </a:rPr>
              <a:t>U</a:t>
            </a:r>
            <a:r>
              <a:rPr kumimoji="1" lang="en-US" altLang="zh-CN" b="1" baseline="-25000">
                <a:solidFill>
                  <a:schemeClr val="tx2"/>
                </a:solidFill>
                <a:ea typeface="宋体" panose="02010600030101010101" pitchFamily="2" charset="-122"/>
              </a:rPr>
              <a:t>bc</a:t>
            </a:r>
            <a:r>
              <a:rPr kumimoji="1" lang="en-US" altLang="zh-CN" b="1">
                <a:solidFill>
                  <a:schemeClr val="tx2"/>
                </a:solidFill>
                <a:ea typeface="宋体" panose="02010600030101010101" pitchFamily="2" charset="-122"/>
              </a:rPr>
              <a:t>= -</a:t>
            </a:r>
            <a:r>
              <a:rPr kumimoji="1" lang="en-US" altLang="zh-CN" b="1">
                <a:ea typeface="宋体" panose="02010600030101010101" pitchFamily="2" charset="-122"/>
              </a:rPr>
              <a:t> </a:t>
            </a:r>
            <a:r>
              <a:rPr kumimoji="1" lang="en-US" altLang="zh-CN" b="1">
                <a:solidFill>
                  <a:schemeClr val="tx2"/>
                </a:solidFill>
                <a:ea typeface="宋体" panose="02010600030101010101" pitchFamily="2" charset="-122"/>
              </a:rPr>
              <a:t>5</a:t>
            </a: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2 </a:t>
            </a:r>
            <a:r>
              <a:rPr kumimoji="1" lang="en-US" altLang="zh-CN" b="1">
                <a:solidFill>
                  <a:schemeClr val="tx2"/>
                </a:solidFill>
                <a:ea typeface="宋体" panose="02010600030101010101" pitchFamily="2" charset="-122"/>
              </a:rPr>
              <a:t>- 5</a:t>
            </a: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3</a:t>
            </a:r>
          </a:p>
          <a:p>
            <a:pPr eaLnBrk="1" hangingPunct="1">
              <a:spcBef>
                <a:spcPct val="10000"/>
              </a:spcBef>
              <a:buFontTx/>
              <a:buNone/>
            </a:pPr>
            <a:r>
              <a:rPr kumimoji="1" lang="en-US" altLang="zh-CN" b="1" baseline="-25000">
                <a:solidFill>
                  <a:schemeClr val="tx2"/>
                </a:solidFill>
                <a:ea typeface="宋体" panose="02010600030101010101" pitchFamily="2" charset="-122"/>
              </a:rPr>
              <a:t>        </a:t>
            </a:r>
            <a:r>
              <a:rPr kumimoji="1" lang="en-US" altLang="zh-CN" b="1">
                <a:solidFill>
                  <a:schemeClr val="tx2"/>
                </a:solidFill>
                <a:ea typeface="宋体" panose="02010600030101010101" pitchFamily="2" charset="-122"/>
              </a:rPr>
              <a:t>= −5</a:t>
            </a:r>
            <a:r>
              <a:rPr kumimoji="1" lang="en-US" altLang="zh-CN" b="1">
                <a:ea typeface="宋体" panose="02010600030101010101" pitchFamily="2" charset="-122"/>
              </a:rPr>
              <a:t>×(−1) −5×(−3)=20V</a:t>
            </a:r>
          </a:p>
        </p:txBody>
      </p:sp>
      <p:sp>
        <p:nvSpPr>
          <p:cNvPr id="89095" name="Text Box 7"/>
          <p:cNvSpPr txBox="1">
            <a:spLocks noChangeArrowheads="1"/>
          </p:cNvSpPr>
          <p:nvPr/>
        </p:nvSpPr>
        <p:spPr bwMode="auto">
          <a:xfrm>
            <a:off x="395288" y="5157788"/>
            <a:ext cx="61928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i="1">
                <a:solidFill>
                  <a:schemeClr val="tx2"/>
                </a:solidFill>
                <a:ea typeface="宋体" panose="02010600030101010101" pitchFamily="2" charset="-122"/>
              </a:rPr>
              <a:t>U</a:t>
            </a:r>
            <a:r>
              <a:rPr kumimoji="1" lang="en-US" altLang="zh-CN" b="1" baseline="-25000">
                <a:solidFill>
                  <a:schemeClr val="tx2"/>
                </a:solidFill>
                <a:ea typeface="宋体" panose="02010600030101010101" pitchFamily="2" charset="-122"/>
              </a:rPr>
              <a:t>ca</a:t>
            </a:r>
            <a:r>
              <a:rPr kumimoji="1" lang="en-US" altLang="zh-CN" b="1">
                <a:solidFill>
                  <a:schemeClr val="tx2"/>
                </a:solidFill>
                <a:ea typeface="宋体" panose="02010600030101010101" pitchFamily="2" charset="-122"/>
              </a:rPr>
              <a:t>= </a:t>
            </a:r>
            <a:r>
              <a:rPr kumimoji="1" lang="en-US" altLang="zh-CN" b="1">
                <a:ea typeface="宋体" panose="02010600030101010101" pitchFamily="2" charset="-122"/>
              </a:rPr>
              <a:t> </a:t>
            </a:r>
            <a:r>
              <a:rPr kumimoji="1" lang="en-US" altLang="zh-CN" b="1">
                <a:solidFill>
                  <a:schemeClr val="tx2"/>
                </a:solidFill>
                <a:ea typeface="宋体" panose="02010600030101010101" pitchFamily="2" charset="-122"/>
              </a:rPr>
              <a:t>5</a:t>
            </a: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3</a:t>
            </a:r>
            <a:r>
              <a:rPr kumimoji="1" lang="en-US" altLang="zh-CN" b="1">
                <a:solidFill>
                  <a:schemeClr val="tx2"/>
                </a:solidFill>
                <a:ea typeface="宋体" panose="02010600030101010101" pitchFamily="2" charset="-122"/>
              </a:rPr>
              <a:t>−5</a:t>
            </a: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1 </a:t>
            </a:r>
            <a:r>
              <a:rPr kumimoji="1" lang="en-US" altLang="zh-CN" b="1">
                <a:solidFill>
                  <a:schemeClr val="tx2"/>
                </a:solidFill>
                <a:ea typeface="宋体" panose="02010600030101010101" pitchFamily="2" charset="-122"/>
              </a:rPr>
              <a:t>=  </a:t>
            </a:r>
            <a:r>
              <a:rPr kumimoji="1" lang="en-US" altLang="zh-CN" b="1">
                <a:ea typeface="宋体" panose="02010600030101010101" pitchFamily="2" charset="-122"/>
              </a:rPr>
              <a:t> </a:t>
            </a:r>
            <a:r>
              <a:rPr kumimoji="1" lang="en-US" altLang="zh-CN" b="1">
                <a:solidFill>
                  <a:schemeClr val="tx2"/>
                </a:solidFill>
                <a:ea typeface="宋体" panose="02010600030101010101" pitchFamily="2" charset="-122"/>
              </a:rPr>
              <a:t>5</a:t>
            </a:r>
            <a:r>
              <a:rPr kumimoji="1" lang="en-US" altLang="zh-CN" b="1">
                <a:ea typeface="宋体" panose="02010600030101010101" pitchFamily="2" charset="-122"/>
              </a:rPr>
              <a:t>×(−3) −5×2= −25V</a:t>
            </a:r>
            <a:r>
              <a:rPr kumimoji="1" lang="en-US" altLang="zh-CN" b="1">
                <a:solidFill>
                  <a:schemeClr val="tx2"/>
                </a:solidFill>
                <a:ea typeface="宋体" panose="02010600030101010101" pitchFamily="2" charset="-122"/>
              </a:rPr>
              <a:t> </a:t>
            </a:r>
          </a:p>
        </p:txBody>
      </p:sp>
      <p:sp>
        <p:nvSpPr>
          <p:cNvPr id="62472" name="Rectangle 8"/>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200">
                <a:solidFill>
                  <a:srgbClr val="FF0000"/>
                </a:solidFill>
              </a:rPr>
              <a:t>1.5.2 </a:t>
            </a:r>
            <a:r>
              <a:rPr lang="zh-CN" altLang="en-US" sz="3200">
                <a:solidFill>
                  <a:srgbClr val="FF0000"/>
                </a:solidFill>
              </a:rPr>
              <a:t>基尔霍夫电压定律（</a:t>
            </a:r>
            <a:r>
              <a:rPr lang="en-US" altLang="zh-CN" sz="3200">
                <a:solidFill>
                  <a:srgbClr val="FF0000"/>
                </a:solidFill>
              </a:rPr>
              <a:t>KVL)</a:t>
            </a:r>
            <a:endParaRPr lang="zh-CN" altLang="en-US" sz="3200">
              <a:solidFill>
                <a:srgbClr val="FF0000"/>
              </a:solidFill>
            </a:endParaRPr>
          </a:p>
        </p:txBody>
      </p:sp>
      <p:graphicFrame>
        <p:nvGraphicFramePr>
          <p:cNvPr id="62473" name="Object 10"/>
          <p:cNvGraphicFramePr>
            <a:graphicFrameLocks noChangeAspect="1"/>
          </p:cNvGraphicFramePr>
          <p:nvPr/>
        </p:nvGraphicFramePr>
        <p:xfrm>
          <a:off x="4859338" y="2781300"/>
          <a:ext cx="3979862" cy="2338388"/>
        </p:xfrm>
        <a:graphic>
          <a:graphicData uri="http://schemas.openxmlformats.org/presentationml/2006/ole">
            <mc:AlternateContent xmlns:mc="http://schemas.openxmlformats.org/markup-compatibility/2006">
              <mc:Choice xmlns:v="urn:schemas-microsoft-com:vml" Requires="v">
                <p:oleObj name="Visio" r:id="rId2" imgW="5836285" imgH="3431540" progId="Visio.Drawing.11">
                  <p:embed/>
                </p:oleObj>
              </mc:Choice>
              <mc:Fallback>
                <p:oleObj name="Visio" r:id="rId2" imgW="5836285" imgH="3431540" progId="Visio.Drawing.11">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781300"/>
                        <a:ext cx="3979862" cy="233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090">
                                            <p:txEl>
                                              <p:pRg st="0" end="0"/>
                                            </p:txEl>
                                          </p:spTgt>
                                        </p:tgtEl>
                                        <p:attrNameLst>
                                          <p:attrName>style.visibility</p:attrName>
                                        </p:attrNameLst>
                                      </p:cBhvr>
                                      <p:to>
                                        <p:strVal val="visible"/>
                                      </p:to>
                                    </p:set>
                                    <p:animEffect transition="in" filter="wipe(left)">
                                      <p:cBhvr>
                                        <p:cTn id="7" dur="500"/>
                                        <p:tgtEl>
                                          <p:spTgt spid="890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90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9093"/>
                                        </p:tgtEl>
                                        <p:attrNameLst>
                                          <p:attrName>style.visibility</p:attrName>
                                        </p:attrNameLst>
                                      </p:cBhvr>
                                      <p:to>
                                        <p:strVal val="visible"/>
                                      </p:to>
                                    </p:set>
                                    <p:anim calcmode="lin" valueType="num">
                                      <p:cBhvr additive="base">
                                        <p:cTn id="16" dur="500" fill="hold"/>
                                        <p:tgtEl>
                                          <p:spTgt spid="89093"/>
                                        </p:tgtEl>
                                        <p:attrNameLst>
                                          <p:attrName>ppt_x</p:attrName>
                                        </p:attrNameLst>
                                      </p:cBhvr>
                                      <p:tavLst>
                                        <p:tav tm="0">
                                          <p:val>
                                            <p:strVal val="#ppt_x"/>
                                          </p:val>
                                        </p:tav>
                                        <p:tav tm="100000">
                                          <p:val>
                                            <p:strVal val="#ppt_x"/>
                                          </p:val>
                                        </p:tav>
                                      </p:tavLst>
                                    </p:anim>
                                    <p:anim calcmode="lin" valueType="num">
                                      <p:cBhvr additive="base">
                                        <p:cTn id="17" dur="500" fill="hold"/>
                                        <p:tgtEl>
                                          <p:spTgt spid="8909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89094"/>
                                        </p:tgtEl>
                                        <p:attrNameLst>
                                          <p:attrName>style.visibility</p:attrName>
                                        </p:attrNameLst>
                                      </p:cBhvr>
                                      <p:to>
                                        <p:strVal val="visible"/>
                                      </p:to>
                                    </p:set>
                                    <p:anim calcmode="lin" valueType="num">
                                      <p:cBhvr additive="base">
                                        <p:cTn id="22" dur="500" fill="hold"/>
                                        <p:tgtEl>
                                          <p:spTgt spid="89094"/>
                                        </p:tgtEl>
                                        <p:attrNameLst>
                                          <p:attrName>ppt_x</p:attrName>
                                        </p:attrNameLst>
                                      </p:cBhvr>
                                      <p:tavLst>
                                        <p:tav tm="0">
                                          <p:val>
                                            <p:strVal val="#ppt_x"/>
                                          </p:val>
                                        </p:tav>
                                        <p:tav tm="100000">
                                          <p:val>
                                            <p:strVal val="#ppt_x"/>
                                          </p:val>
                                        </p:tav>
                                      </p:tavLst>
                                    </p:anim>
                                    <p:anim calcmode="lin" valueType="num">
                                      <p:cBhvr additive="base">
                                        <p:cTn id="23" dur="500" fill="hold"/>
                                        <p:tgtEl>
                                          <p:spTgt spid="8909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9095"/>
                                        </p:tgtEl>
                                        <p:attrNameLst>
                                          <p:attrName>style.visibility</p:attrName>
                                        </p:attrNameLst>
                                      </p:cBhvr>
                                      <p:to>
                                        <p:strVal val="visible"/>
                                      </p:to>
                                    </p:set>
                                    <p:anim calcmode="lin" valueType="num">
                                      <p:cBhvr additive="base">
                                        <p:cTn id="28" dur="500" fill="hold"/>
                                        <p:tgtEl>
                                          <p:spTgt spid="89095"/>
                                        </p:tgtEl>
                                        <p:attrNameLst>
                                          <p:attrName>ppt_x</p:attrName>
                                        </p:attrNameLst>
                                      </p:cBhvr>
                                      <p:tavLst>
                                        <p:tav tm="0">
                                          <p:val>
                                            <p:strVal val="#ppt_x"/>
                                          </p:val>
                                        </p:tav>
                                        <p:tav tm="100000">
                                          <p:val>
                                            <p:strVal val="#ppt_x"/>
                                          </p:val>
                                        </p:tav>
                                      </p:tavLst>
                                    </p:anim>
                                    <p:anim calcmode="lin" valueType="num">
                                      <p:cBhvr additive="base">
                                        <p:cTn id="29" dur="500" fill="hold"/>
                                        <p:tgtEl>
                                          <p:spTgt spid="890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build="p" autoUpdateAnimBg="0"/>
      <p:bldP spid="89091" grpId="0"/>
      <p:bldP spid="89093" grpId="0"/>
      <p:bldP spid="89094" grpId="0"/>
      <p:bldP spid="890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F263389-E49B-450A-8859-356AE3AB996A}" type="slidenum">
              <a:rPr lang="zh-CN" altLang="en-US" sz="1600" smtClean="0">
                <a:solidFill>
                  <a:srgbClr val="FFFF00"/>
                </a:solidFill>
                <a:ea typeface="宋体" panose="02010600030101010101" pitchFamily="2" charset="-122"/>
              </a:rPr>
              <a:t>14</a:t>
            </a:fld>
            <a:endParaRPr lang="en-US" altLang="zh-CN" sz="1600">
              <a:solidFill>
                <a:srgbClr val="FFFF00"/>
              </a:solidFill>
              <a:ea typeface="宋体" panose="02010600030101010101" pitchFamily="2" charset="-122"/>
            </a:endParaRPr>
          </a:p>
        </p:txBody>
      </p:sp>
      <p:sp>
        <p:nvSpPr>
          <p:cNvPr id="63491" name="Text Box 2"/>
          <p:cNvSpPr txBox="1">
            <a:spLocks noChangeArrowheads="1"/>
          </p:cNvSpPr>
          <p:nvPr/>
        </p:nvSpPr>
        <p:spPr bwMode="auto">
          <a:xfrm>
            <a:off x="250825" y="1038225"/>
            <a:ext cx="5473700"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solidFill>
                  <a:srgbClr val="FF3300"/>
                </a:solidFill>
              </a:rPr>
              <a:t>        </a:t>
            </a:r>
            <a:r>
              <a:rPr lang="en-US" altLang="zh-CN" sz="2400">
                <a:solidFill>
                  <a:srgbClr val="FF3300"/>
                </a:solidFill>
              </a:rPr>
              <a:t>[</a:t>
            </a:r>
            <a:r>
              <a:rPr lang="zh-CN" altLang="en-US" sz="2400">
                <a:solidFill>
                  <a:srgbClr val="FF3300"/>
                </a:solidFill>
              </a:rPr>
              <a:t>例</a:t>
            </a:r>
            <a:r>
              <a:rPr lang="en-US" altLang="zh-CN" sz="2400">
                <a:solidFill>
                  <a:srgbClr val="FF3300"/>
                </a:solidFill>
              </a:rPr>
              <a:t>]</a:t>
            </a:r>
            <a:r>
              <a:rPr lang="en-US" altLang="zh-CN" sz="2400"/>
              <a:t> </a:t>
            </a:r>
            <a:r>
              <a:rPr lang="zh-CN" altLang="en-US" sz="2400"/>
              <a:t>已知图中</a:t>
            </a:r>
            <a:r>
              <a:rPr kumimoji="1" lang="en-US" altLang="zh-CN" b="1" i="1">
                <a:solidFill>
                  <a:schemeClr val="tx2"/>
                </a:solidFill>
              </a:rPr>
              <a:t>U</a:t>
            </a:r>
            <a:r>
              <a:rPr kumimoji="1" lang="en-US" altLang="zh-CN" b="1" baseline="-25000">
                <a:solidFill>
                  <a:schemeClr val="tx2"/>
                </a:solidFill>
              </a:rPr>
              <a:t>ab</a:t>
            </a:r>
            <a:r>
              <a:rPr kumimoji="1" lang="en-US" altLang="zh-CN" b="1">
                <a:solidFill>
                  <a:schemeClr val="tx2"/>
                </a:solidFill>
              </a:rPr>
              <a:t>= </a:t>
            </a:r>
            <a:r>
              <a:rPr kumimoji="1" lang="zh-CN" altLang="en-US" b="1">
                <a:solidFill>
                  <a:schemeClr val="tx2"/>
                </a:solidFill>
              </a:rPr>
              <a:t>－</a:t>
            </a:r>
            <a:r>
              <a:rPr kumimoji="1" lang="en-US" altLang="zh-CN" b="1">
                <a:solidFill>
                  <a:schemeClr val="tx2"/>
                </a:solidFill>
              </a:rPr>
              <a:t>12V</a:t>
            </a:r>
            <a:r>
              <a:rPr kumimoji="1" lang="zh-CN" altLang="en-US">
                <a:solidFill>
                  <a:schemeClr val="tx2"/>
                </a:solidFill>
              </a:rPr>
              <a:t>，求</a:t>
            </a:r>
            <a:r>
              <a:rPr kumimoji="1" lang="en-US" altLang="zh-CN" b="1" i="1">
                <a:solidFill>
                  <a:schemeClr val="tx2"/>
                </a:solidFill>
              </a:rPr>
              <a:t>R</a:t>
            </a:r>
            <a:r>
              <a:rPr kumimoji="1" lang="en-US" altLang="zh-CN">
                <a:solidFill>
                  <a:schemeClr val="tx2"/>
                </a:solidFill>
              </a:rPr>
              <a:t> </a:t>
            </a:r>
          </a:p>
          <a:p>
            <a:pPr eaLnBrk="1" hangingPunct="1">
              <a:spcBef>
                <a:spcPct val="50000"/>
              </a:spcBef>
              <a:buFontTx/>
              <a:buNone/>
            </a:pPr>
            <a:endParaRPr kumimoji="1" lang="en-US" altLang="zh-CN" baseline="-25000">
              <a:solidFill>
                <a:schemeClr val="tx2"/>
              </a:solidFill>
            </a:endParaRPr>
          </a:p>
        </p:txBody>
      </p:sp>
      <p:sp>
        <p:nvSpPr>
          <p:cNvPr id="90115" name="Text Box 3"/>
          <p:cNvSpPr txBox="1">
            <a:spLocks noChangeArrowheads="1"/>
          </p:cNvSpPr>
          <p:nvPr/>
        </p:nvSpPr>
        <p:spPr bwMode="auto">
          <a:xfrm>
            <a:off x="468313" y="2982913"/>
            <a:ext cx="7559675"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solidFill>
                  <a:srgbClr val="FF3300"/>
                </a:solidFill>
              </a:rPr>
              <a:t> </a:t>
            </a:r>
            <a:r>
              <a:rPr lang="zh-CN" altLang="en-US" sz="2400"/>
              <a:t>解：从</a:t>
            </a:r>
            <a:r>
              <a:rPr lang="en-US" altLang="zh-CN" sz="2400" b="1"/>
              <a:t>a</a:t>
            </a:r>
            <a:r>
              <a:rPr lang="zh-CN" altLang="en-US" sz="2400"/>
              <a:t>加到</a:t>
            </a:r>
            <a:r>
              <a:rPr lang="en-US" altLang="zh-CN" sz="2400" b="1"/>
              <a:t>b</a:t>
            </a:r>
            <a:r>
              <a:rPr lang="zh-CN" altLang="en-US" sz="2400"/>
              <a:t>，碰到“</a:t>
            </a:r>
            <a:r>
              <a:rPr lang="en-US" altLang="zh-CN" sz="2400" b="1"/>
              <a:t>+</a:t>
            </a:r>
            <a:r>
              <a:rPr lang="en-US" altLang="zh-CN" sz="2400"/>
              <a:t>”</a:t>
            </a:r>
            <a:r>
              <a:rPr lang="zh-CN" altLang="en-US" sz="2400"/>
              <a:t>写正，碰到“</a:t>
            </a:r>
            <a:r>
              <a:rPr lang="zh-CN" altLang="en-US" sz="2400" b="1"/>
              <a:t>－</a:t>
            </a:r>
            <a:r>
              <a:rPr lang="zh-CN" altLang="en-US" sz="2400"/>
              <a:t>”写负</a:t>
            </a:r>
          </a:p>
          <a:p>
            <a:pPr eaLnBrk="1" hangingPunct="1">
              <a:spcBef>
                <a:spcPct val="50000"/>
              </a:spcBef>
              <a:buFontTx/>
              <a:buNone/>
            </a:pPr>
            <a:r>
              <a:rPr lang="zh-CN" altLang="en-US" sz="2400"/>
              <a:t> </a:t>
            </a:r>
            <a:endParaRPr kumimoji="1" lang="en-US" altLang="zh-CN" sz="2400"/>
          </a:p>
        </p:txBody>
      </p:sp>
      <p:sp>
        <p:nvSpPr>
          <p:cNvPr id="90116" name="Text Box 4"/>
          <p:cNvSpPr txBox="1">
            <a:spLocks noChangeArrowheads="1"/>
          </p:cNvSpPr>
          <p:nvPr/>
        </p:nvSpPr>
        <p:spPr bwMode="auto">
          <a:xfrm>
            <a:off x="900113" y="3775075"/>
            <a:ext cx="7559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i="1">
                <a:solidFill>
                  <a:schemeClr val="tx2"/>
                </a:solidFill>
              </a:rPr>
              <a:t>U</a:t>
            </a:r>
            <a:r>
              <a:rPr kumimoji="1" lang="en-US" altLang="zh-CN" b="1" baseline="-25000">
                <a:solidFill>
                  <a:schemeClr val="tx2"/>
                </a:solidFill>
              </a:rPr>
              <a:t>ab</a:t>
            </a:r>
            <a:r>
              <a:rPr kumimoji="1" lang="en-US" altLang="zh-CN" b="1">
                <a:solidFill>
                  <a:schemeClr val="tx2"/>
                </a:solidFill>
              </a:rPr>
              <a:t>= −5+ </a:t>
            </a:r>
            <a:r>
              <a:rPr kumimoji="1" lang="en-US" altLang="zh-CN" b="1" i="1">
                <a:solidFill>
                  <a:schemeClr val="tx2"/>
                </a:solidFill>
              </a:rPr>
              <a:t>IR </a:t>
            </a:r>
            <a:r>
              <a:rPr kumimoji="1" lang="en-US" altLang="zh-CN" b="1">
                <a:solidFill>
                  <a:schemeClr val="tx2"/>
                </a:solidFill>
              </a:rPr>
              <a:t>+ 3 = −5 +</a:t>
            </a:r>
            <a:r>
              <a:rPr kumimoji="1" lang="zh-CN" altLang="en-US" b="1">
                <a:solidFill>
                  <a:schemeClr val="tx2"/>
                </a:solidFill>
              </a:rPr>
              <a:t>（</a:t>
            </a:r>
            <a:r>
              <a:rPr kumimoji="1" lang="en-US" altLang="zh-CN" b="1">
                <a:solidFill>
                  <a:schemeClr val="tx2"/>
                </a:solidFill>
              </a:rPr>
              <a:t>−2</a:t>
            </a:r>
            <a:r>
              <a:rPr kumimoji="1" lang="zh-CN" altLang="en-US" b="1">
                <a:solidFill>
                  <a:schemeClr val="tx2"/>
                </a:solidFill>
              </a:rPr>
              <a:t>）</a:t>
            </a:r>
            <a:r>
              <a:rPr kumimoji="1" lang="en-US" altLang="zh-CN" b="1"/>
              <a:t>×</a:t>
            </a:r>
            <a:r>
              <a:rPr kumimoji="1" lang="en-US" altLang="zh-CN" b="1" i="1">
                <a:solidFill>
                  <a:schemeClr val="tx2"/>
                </a:solidFill>
              </a:rPr>
              <a:t>R</a:t>
            </a:r>
            <a:r>
              <a:rPr kumimoji="1" lang="en-US" altLang="zh-CN" b="1">
                <a:solidFill>
                  <a:schemeClr val="tx2"/>
                </a:solidFill>
              </a:rPr>
              <a:t> +3 = </a:t>
            </a:r>
            <a:r>
              <a:rPr kumimoji="1" lang="zh-CN" altLang="en-US" b="1">
                <a:solidFill>
                  <a:schemeClr val="tx2"/>
                </a:solidFill>
              </a:rPr>
              <a:t>−</a:t>
            </a:r>
            <a:r>
              <a:rPr kumimoji="1" lang="en-US" altLang="zh-CN" b="1">
                <a:solidFill>
                  <a:schemeClr val="tx2"/>
                </a:solidFill>
              </a:rPr>
              <a:t>12</a:t>
            </a:r>
            <a:r>
              <a:rPr kumimoji="1" lang="en-US" altLang="zh-CN" b="1"/>
              <a:t>V</a:t>
            </a:r>
          </a:p>
        </p:txBody>
      </p:sp>
      <p:sp>
        <p:nvSpPr>
          <p:cNvPr id="90117" name="Text Box 5"/>
          <p:cNvSpPr txBox="1">
            <a:spLocks noChangeArrowheads="1"/>
          </p:cNvSpPr>
          <p:nvPr/>
        </p:nvSpPr>
        <p:spPr bwMode="auto">
          <a:xfrm>
            <a:off x="1547813" y="4437063"/>
            <a:ext cx="41767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solidFill>
                  <a:schemeClr val="tx2"/>
                </a:solidFill>
              </a:rPr>
              <a:t>R </a:t>
            </a:r>
            <a:r>
              <a:rPr kumimoji="1" lang="en-US" altLang="zh-CN" b="1">
                <a:solidFill>
                  <a:schemeClr val="tx2"/>
                </a:solidFill>
              </a:rPr>
              <a:t>= </a:t>
            </a:r>
            <a:r>
              <a:rPr kumimoji="1" lang="en-US" altLang="zh-CN" b="1"/>
              <a:t> </a:t>
            </a:r>
            <a:r>
              <a:rPr kumimoji="1" lang="en-US" altLang="zh-CN" b="1">
                <a:solidFill>
                  <a:schemeClr val="tx2"/>
                </a:solidFill>
              </a:rPr>
              <a:t>5 </a:t>
            </a:r>
            <a:r>
              <a:rPr kumimoji="1" lang="el-GR" altLang="zh-CN" b="1">
                <a:solidFill>
                  <a:schemeClr val="tx2"/>
                </a:solidFill>
                <a:cs typeface="Times New Roman" panose="02020603050405020304" pitchFamily="18" charset="0"/>
              </a:rPr>
              <a:t>Ω</a:t>
            </a:r>
            <a:endParaRPr kumimoji="1" lang="el-GR" altLang="zh-CN" b="1">
              <a:cs typeface="Times New Roman" panose="02020603050405020304" pitchFamily="18" charset="0"/>
            </a:endParaRPr>
          </a:p>
        </p:txBody>
      </p:sp>
      <p:sp>
        <p:nvSpPr>
          <p:cNvPr id="63495" name="Rectangle 7"/>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200">
                <a:solidFill>
                  <a:srgbClr val="FF0000"/>
                </a:solidFill>
              </a:rPr>
              <a:t>1.5.2 </a:t>
            </a:r>
            <a:r>
              <a:rPr lang="zh-CN" altLang="en-US" sz="3200">
                <a:solidFill>
                  <a:srgbClr val="FF0000"/>
                </a:solidFill>
              </a:rPr>
              <a:t>基尔霍夫电压定律（</a:t>
            </a:r>
            <a:r>
              <a:rPr lang="en-US" altLang="zh-CN" sz="3200">
                <a:solidFill>
                  <a:srgbClr val="FF0000"/>
                </a:solidFill>
              </a:rPr>
              <a:t>KVL)</a:t>
            </a:r>
            <a:endParaRPr lang="zh-CN" altLang="en-US" sz="3200">
              <a:solidFill>
                <a:srgbClr val="FF0000"/>
              </a:solidFill>
            </a:endParaRPr>
          </a:p>
        </p:txBody>
      </p:sp>
      <p:graphicFrame>
        <p:nvGraphicFramePr>
          <p:cNvPr id="63496" name="Object 8"/>
          <p:cNvGraphicFramePr>
            <a:graphicFrameLocks noChangeAspect="1"/>
          </p:cNvGraphicFramePr>
          <p:nvPr/>
        </p:nvGraphicFramePr>
        <p:xfrm>
          <a:off x="1403350" y="1700213"/>
          <a:ext cx="4141788" cy="1076325"/>
        </p:xfrm>
        <a:graphic>
          <a:graphicData uri="http://schemas.openxmlformats.org/presentationml/2006/ole">
            <mc:AlternateContent xmlns:mc="http://schemas.openxmlformats.org/markup-compatibility/2006">
              <mc:Choice xmlns:v="urn:schemas-microsoft-com:vml" Requires="v">
                <p:oleObj name="Visio" r:id="rId3" imgW="4921885" imgH="1287145" progId="Visio.Drawing.11">
                  <p:embed/>
                </p:oleObj>
              </mc:Choice>
              <mc:Fallback>
                <p:oleObj name="Visio" r:id="rId3" imgW="4921885" imgH="1287145" progId="Visio.Drawing.11">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700213"/>
                        <a:ext cx="4141788"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0115"/>
                                        </p:tgtEl>
                                        <p:attrNameLst>
                                          <p:attrName>style.visibility</p:attrName>
                                        </p:attrNameLst>
                                      </p:cBhvr>
                                      <p:to>
                                        <p:strVal val="visible"/>
                                      </p:to>
                                    </p:set>
                                    <p:anim calcmode="lin" valueType="num">
                                      <p:cBhvr additive="base">
                                        <p:cTn id="7" dur="500" fill="hold"/>
                                        <p:tgtEl>
                                          <p:spTgt spid="90115"/>
                                        </p:tgtEl>
                                        <p:attrNameLst>
                                          <p:attrName>ppt_x</p:attrName>
                                        </p:attrNameLst>
                                      </p:cBhvr>
                                      <p:tavLst>
                                        <p:tav tm="0">
                                          <p:val>
                                            <p:strVal val="#ppt_x"/>
                                          </p:val>
                                        </p:tav>
                                        <p:tav tm="100000">
                                          <p:val>
                                            <p:strVal val="#ppt_x"/>
                                          </p:val>
                                        </p:tav>
                                      </p:tavLst>
                                    </p:anim>
                                    <p:anim calcmode="lin" valueType="num">
                                      <p:cBhvr additive="base">
                                        <p:cTn id="8" dur="500" fill="hold"/>
                                        <p:tgtEl>
                                          <p:spTgt spid="901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0116"/>
                                        </p:tgtEl>
                                        <p:attrNameLst>
                                          <p:attrName>style.visibility</p:attrName>
                                        </p:attrNameLst>
                                      </p:cBhvr>
                                      <p:to>
                                        <p:strVal val="visible"/>
                                      </p:to>
                                    </p:set>
                                    <p:anim calcmode="lin" valueType="num">
                                      <p:cBhvr additive="base">
                                        <p:cTn id="13" dur="500" fill="hold"/>
                                        <p:tgtEl>
                                          <p:spTgt spid="90116"/>
                                        </p:tgtEl>
                                        <p:attrNameLst>
                                          <p:attrName>ppt_x</p:attrName>
                                        </p:attrNameLst>
                                      </p:cBhvr>
                                      <p:tavLst>
                                        <p:tav tm="0">
                                          <p:val>
                                            <p:strVal val="#ppt_x"/>
                                          </p:val>
                                        </p:tav>
                                        <p:tav tm="100000">
                                          <p:val>
                                            <p:strVal val="#ppt_x"/>
                                          </p:val>
                                        </p:tav>
                                      </p:tavLst>
                                    </p:anim>
                                    <p:anim calcmode="lin" valueType="num">
                                      <p:cBhvr additive="base">
                                        <p:cTn id="14" dur="500" fill="hold"/>
                                        <p:tgtEl>
                                          <p:spTgt spid="901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0117"/>
                                        </p:tgtEl>
                                        <p:attrNameLst>
                                          <p:attrName>style.visibility</p:attrName>
                                        </p:attrNameLst>
                                      </p:cBhvr>
                                      <p:to>
                                        <p:strVal val="visible"/>
                                      </p:to>
                                    </p:set>
                                    <p:anim calcmode="lin" valueType="num">
                                      <p:cBhvr additive="base">
                                        <p:cTn id="19" dur="500" fill="hold"/>
                                        <p:tgtEl>
                                          <p:spTgt spid="90117"/>
                                        </p:tgtEl>
                                        <p:attrNameLst>
                                          <p:attrName>ppt_x</p:attrName>
                                        </p:attrNameLst>
                                      </p:cBhvr>
                                      <p:tavLst>
                                        <p:tav tm="0">
                                          <p:val>
                                            <p:strVal val="#ppt_x"/>
                                          </p:val>
                                        </p:tav>
                                        <p:tav tm="100000">
                                          <p:val>
                                            <p:strVal val="#ppt_x"/>
                                          </p:val>
                                        </p:tav>
                                      </p:tavLst>
                                    </p:anim>
                                    <p:anim calcmode="lin" valueType="num">
                                      <p:cBhvr additive="base">
                                        <p:cTn id="20" dur="500" fill="hold"/>
                                        <p:tgtEl>
                                          <p:spTgt spid="90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p:bldP spid="90116" grpId="0"/>
      <p:bldP spid="901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4FAE016-5AE1-4F5B-A3F0-9330C6954C09}" type="slidenum">
              <a:rPr lang="zh-CN" altLang="en-US" sz="1600" smtClean="0">
                <a:solidFill>
                  <a:srgbClr val="FFFF00"/>
                </a:solidFill>
                <a:ea typeface="宋体" panose="02010600030101010101" pitchFamily="2" charset="-122"/>
              </a:rPr>
              <a:t>15</a:t>
            </a:fld>
            <a:endParaRPr lang="en-US" altLang="zh-CN" sz="1600">
              <a:solidFill>
                <a:srgbClr val="FFFF00"/>
              </a:solidFill>
              <a:ea typeface="宋体" panose="02010600030101010101" pitchFamily="2" charset="-122"/>
            </a:endParaRPr>
          </a:p>
        </p:txBody>
      </p:sp>
      <p:sp>
        <p:nvSpPr>
          <p:cNvPr id="34820" name="Rectangle 4"/>
          <p:cNvSpPr>
            <a:spLocks noChangeArrowheads="1"/>
          </p:cNvSpPr>
          <p:nvPr/>
        </p:nvSpPr>
        <p:spPr bwMode="auto">
          <a:xfrm>
            <a:off x="3851275" y="1773238"/>
            <a:ext cx="947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CC0000"/>
                </a:solidFill>
                <a:latin typeface="黑体" panose="02010609060101010101" pitchFamily="49" charset="-122"/>
              </a:rPr>
              <a:t>解</a:t>
            </a:r>
            <a:r>
              <a:rPr lang="zh-CN" altLang="en-US" sz="2400" b="1">
                <a:solidFill>
                  <a:srgbClr val="CC0000"/>
                </a:solidFill>
                <a:latin typeface="黑体" panose="02010609060101010101" pitchFamily="49" charset="-122"/>
              </a:rPr>
              <a:t>：</a:t>
            </a:r>
            <a:r>
              <a:rPr lang="zh-CN" altLang="en-US" sz="2400">
                <a:latin typeface="黑体" panose="02010609060101010101" pitchFamily="49" charset="-122"/>
              </a:rPr>
              <a:t> </a:t>
            </a:r>
          </a:p>
        </p:txBody>
      </p:sp>
      <p:sp>
        <p:nvSpPr>
          <p:cNvPr id="64516" name="Rectangle 14"/>
          <p:cNvSpPr>
            <a:spLocks noChangeArrowheads="1"/>
          </p:cNvSpPr>
          <p:nvPr/>
        </p:nvSpPr>
        <p:spPr bwMode="auto">
          <a:xfrm>
            <a:off x="395288" y="4292600"/>
            <a:ext cx="2774950" cy="45720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lang="zh-CN" altLang="en-US" sz="2400"/>
              <a:t>图</a:t>
            </a:r>
            <a:r>
              <a:rPr lang="en-US" altLang="zh-CN" sz="2400" b="1"/>
              <a:t>1.5.4</a:t>
            </a:r>
            <a:r>
              <a:rPr lang="en-US" altLang="zh-CN" sz="2400"/>
              <a:t>  </a:t>
            </a:r>
            <a:r>
              <a:rPr lang="zh-CN" altLang="en-US" sz="2400"/>
              <a:t>例</a:t>
            </a:r>
            <a:r>
              <a:rPr lang="en-US" altLang="zh-CN" sz="2400" b="1"/>
              <a:t>1.5.3</a:t>
            </a:r>
            <a:r>
              <a:rPr lang="zh-CN" altLang="en-US" sz="2400"/>
              <a:t>电路</a:t>
            </a:r>
          </a:p>
        </p:txBody>
      </p:sp>
      <p:sp>
        <p:nvSpPr>
          <p:cNvPr id="93199" name="Rectangle 15"/>
          <p:cNvSpPr>
            <a:spLocks noChangeArrowheads="1"/>
          </p:cNvSpPr>
          <p:nvPr/>
        </p:nvSpPr>
        <p:spPr bwMode="auto">
          <a:xfrm>
            <a:off x="4716463" y="1743075"/>
            <a:ext cx="2411412" cy="45720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列</a:t>
            </a:r>
            <a:r>
              <a:rPr lang="en-US" altLang="zh-CN" sz="2400"/>
              <a:t>KVL</a:t>
            </a:r>
            <a:r>
              <a:rPr lang="zh-CN" altLang="en-US" sz="2400"/>
              <a:t>方程，有 </a:t>
            </a:r>
          </a:p>
        </p:txBody>
      </p:sp>
      <p:graphicFrame>
        <p:nvGraphicFramePr>
          <p:cNvPr id="93201" name="Object 17"/>
          <p:cNvGraphicFramePr>
            <a:graphicFrameLocks noChangeAspect="1"/>
          </p:cNvGraphicFramePr>
          <p:nvPr/>
        </p:nvGraphicFramePr>
        <p:xfrm>
          <a:off x="4768850" y="2205038"/>
          <a:ext cx="2894013" cy="395287"/>
        </p:xfrm>
        <a:graphic>
          <a:graphicData uri="http://schemas.openxmlformats.org/presentationml/2006/ole">
            <mc:AlternateContent xmlns:mc="http://schemas.openxmlformats.org/markup-compatibility/2006">
              <mc:Choice xmlns:v="urn:schemas-microsoft-com:vml" Requires="v">
                <p:oleObj name="Equation" r:id="rId2" imgW="1205865" imgH="165100" progId="Equation.DSMT4">
                  <p:embed/>
                </p:oleObj>
              </mc:Choice>
              <mc:Fallback>
                <p:oleObj name="Equation" r:id="rId2" imgW="1205865" imgH="165100" progId="Equation.DSMT4">
                  <p:embed/>
                  <p:pic>
                    <p:nvPicPr>
                      <p:cNvPr id="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8850" y="2205038"/>
                        <a:ext cx="289401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203" name="Object 19"/>
          <p:cNvGraphicFramePr>
            <a:graphicFrameLocks noChangeAspect="1"/>
          </p:cNvGraphicFramePr>
          <p:nvPr/>
        </p:nvGraphicFramePr>
        <p:xfrm>
          <a:off x="4768850" y="2636838"/>
          <a:ext cx="2497138" cy="852487"/>
        </p:xfrm>
        <a:graphic>
          <a:graphicData uri="http://schemas.openxmlformats.org/presentationml/2006/ole">
            <mc:AlternateContent xmlns:mc="http://schemas.openxmlformats.org/markup-compatibility/2006">
              <mc:Choice xmlns:v="urn:schemas-microsoft-com:vml" Requires="v">
                <p:oleObj name="Equation" r:id="rId4" imgW="1040765" imgH="355600" progId="Equation.DSMT4">
                  <p:embed/>
                </p:oleObj>
              </mc:Choice>
              <mc:Fallback>
                <p:oleObj name="Equation" r:id="rId4" imgW="1040765" imgH="355600" progId="Equation.DSMT4">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8850" y="2636838"/>
                        <a:ext cx="2497138"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204" name="Rectangle 20"/>
          <p:cNvSpPr>
            <a:spLocks noChangeArrowheads="1"/>
          </p:cNvSpPr>
          <p:nvPr/>
        </p:nvSpPr>
        <p:spPr bwMode="auto">
          <a:xfrm>
            <a:off x="3851275" y="2763838"/>
            <a:ext cx="863600" cy="45720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a:t>求得 </a:t>
            </a:r>
          </a:p>
        </p:txBody>
      </p:sp>
      <p:graphicFrame>
        <p:nvGraphicFramePr>
          <p:cNvPr id="93205" name="Object 21"/>
          <p:cNvGraphicFramePr>
            <a:graphicFrameLocks noChangeAspect="1"/>
          </p:cNvGraphicFramePr>
          <p:nvPr/>
        </p:nvGraphicFramePr>
        <p:xfrm>
          <a:off x="4768850" y="3446463"/>
          <a:ext cx="3078163" cy="487362"/>
        </p:xfrm>
        <a:graphic>
          <a:graphicData uri="http://schemas.openxmlformats.org/presentationml/2006/ole">
            <mc:AlternateContent xmlns:mc="http://schemas.openxmlformats.org/markup-compatibility/2006">
              <mc:Choice xmlns:v="urn:schemas-microsoft-com:vml" Requires="v">
                <p:oleObj name="Equation" r:id="rId6" imgW="1282700" imgH="203200" progId="Equation.DSMT4">
                  <p:embed/>
                </p:oleObj>
              </mc:Choice>
              <mc:Fallback>
                <p:oleObj name="Equation" r:id="rId6" imgW="1282700" imgH="203200" progId="Equation.DSMT4">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8850" y="3446463"/>
                        <a:ext cx="30781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206" name="Object 22"/>
          <p:cNvGraphicFramePr>
            <a:graphicFrameLocks noChangeAspect="1"/>
          </p:cNvGraphicFramePr>
          <p:nvPr/>
        </p:nvGraphicFramePr>
        <p:xfrm>
          <a:off x="4768850" y="4033838"/>
          <a:ext cx="1857375" cy="487362"/>
        </p:xfrm>
        <a:graphic>
          <a:graphicData uri="http://schemas.openxmlformats.org/presentationml/2006/ole">
            <mc:AlternateContent xmlns:mc="http://schemas.openxmlformats.org/markup-compatibility/2006">
              <mc:Choice xmlns:v="urn:schemas-microsoft-com:vml" Requires="v">
                <p:oleObj name="Equation" r:id="rId8" imgW="774065" imgH="203200" progId="Equation.DSMT4">
                  <p:embed/>
                </p:oleObj>
              </mc:Choice>
              <mc:Fallback>
                <p:oleObj name="Equation" r:id="rId8" imgW="774065" imgH="203200" progId="Equation.DSMT4">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8850" y="4033838"/>
                        <a:ext cx="18573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3207" name="Object 23"/>
          <p:cNvGraphicFramePr>
            <a:graphicFrameLocks noChangeAspect="1"/>
          </p:cNvGraphicFramePr>
          <p:nvPr/>
        </p:nvGraphicFramePr>
        <p:xfrm>
          <a:off x="4768850" y="4868863"/>
          <a:ext cx="2986088" cy="487362"/>
        </p:xfrm>
        <a:graphic>
          <a:graphicData uri="http://schemas.openxmlformats.org/presentationml/2006/ole">
            <mc:AlternateContent xmlns:mc="http://schemas.openxmlformats.org/markup-compatibility/2006">
              <mc:Choice xmlns:v="urn:schemas-microsoft-com:vml" Requires="v">
                <p:oleObj name="Equation" r:id="rId10" imgW="1244600" imgH="203200" progId="Equation.DSMT4">
                  <p:embed/>
                </p:oleObj>
              </mc:Choice>
              <mc:Fallback>
                <p:oleObj name="Equation" r:id="rId10" imgW="1244600" imgH="203200" progId="Equation.DSMT4">
                  <p:embed/>
                  <p:pic>
                    <p:nvPicPr>
                      <p:cNvPr id="0"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8850" y="4868863"/>
                        <a:ext cx="29860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3208" name="Rectangle 24"/>
          <p:cNvSpPr>
            <a:spLocks noChangeArrowheads="1"/>
          </p:cNvSpPr>
          <p:nvPr/>
        </p:nvSpPr>
        <p:spPr bwMode="auto">
          <a:xfrm>
            <a:off x="3851275" y="4028714"/>
            <a:ext cx="1223963" cy="45720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由于</a:t>
            </a:r>
          </a:p>
        </p:txBody>
      </p:sp>
      <p:sp>
        <p:nvSpPr>
          <p:cNvPr id="93209" name="Rectangle 25"/>
          <p:cNvSpPr>
            <a:spLocks noChangeArrowheads="1"/>
          </p:cNvSpPr>
          <p:nvPr/>
        </p:nvSpPr>
        <p:spPr bwMode="auto">
          <a:xfrm>
            <a:off x="3851275" y="4843463"/>
            <a:ext cx="935038" cy="45720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求得</a:t>
            </a:r>
          </a:p>
        </p:txBody>
      </p:sp>
      <p:sp>
        <p:nvSpPr>
          <p:cNvPr id="64526" name="Rectangle 27"/>
          <p:cNvSpPr>
            <a:spLocks noGrp="1" noChangeArrowheads="1"/>
          </p:cNvSpPr>
          <p:nvPr>
            <p:ph type="title"/>
          </p:nvPr>
        </p:nvSpPr>
        <p:spPr/>
        <p:txBody>
          <a:bodyPr/>
          <a:lstStyle/>
          <a:p>
            <a:r>
              <a:rPr lang="en-US" altLang="zh-CN"/>
              <a:t>【</a:t>
            </a:r>
            <a:r>
              <a:rPr lang="zh-CN" altLang="en-US"/>
              <a:t>例</a:t>
            </a:r>
            <a:r>
              <a:rPr lang="en-US" altLang="zh-CN"/>
              <a:t>1.5.3】</a:t>
            </a:r>
            <a:endParaRPr lang="en-US" altLang="zh-CN" baseline="-25000"/>
          </a:p>
        </p:txBody>
      </p:sp>
      <p:sp>
        <p:nvSpPr>
          <p:cNvPr id="64527" name="Rectangle 28"/>
          <p:cNvSpPr>
            <a:spLocks noGrp="1" noChangeArrowheads="1"/>
          </p:cNvSpPr>
          <p:nvPr>
            <p:ph type="body" idx="1"/>
          </p:nvPr>
        </p:nvSpPr>
        <p:spPr>
          <a:xfrm>
            <a:off x="684213" y="1196975"/>
            <a:ext cx="7772400" cy="792163"/>
          </a:xfrm>
        </p:spPr>
        <p:txBody>
          <a:bodyPr/>
          <a:lstStyle/>
          <a:p>
            <a:pPr lvl="1"/>
            <a:r>
              <a:rPr lang="zh-CN" altLang="en-US"/>
              <a:t>求如图</a:t>
            </a:r>
            <a:r>
              <a:rPr lang="en-US" altLang="zh-CN" b="1"/>
              <a:t>1.5.4</a:t>
            </a:r>
            <a:r>
              <a:rPr lang="zh-CN" altLang="en-US"/>
              <a:t>所示电路的电压 </a:t>
            </a:r>
            <a:r>
              <a:rPr lang="en-US" altLang="zh-CN" b="1" i="1"/>
              <a:t>U</a:t>
            </a:r>
            <a:r>
              <a:rPr lang="en-US" altLang="zh-CN" b="1" baseline="-25000"/>
              <a:t>ab</a:t>
            </a:r>
            <a:r>
              <a:rPr lang="en-US" altLang="zh-CN" b="1"/>
              <a:t> </a:t>
            </a:r>
            <a:r>
              <a:rPr lang="en-US" altLang="zh-CN" b="1" i="1"/>
              <a:t>U</a:t>
            </a:r>
            <a:r>
              <a:rPr lang="en-US" altLang="zh-CN" b="1" baseline="-25000"/>
              <a:t>ac</a:t>
            </a:r>
            <a:endParaRPr lang="zh-CN" altLang="en-US" b="1" baseline="-25000"/>
          </a:p>
        </p:txBody>
      </p:sp>
      <p:graphicFrame>
        <p:nvGraphicFramePr>
          <p:cNvPr id="64528" name="Object 29"/>
          <p:cNvGraphicFramePr>
            <a:graphicFrameLocks noChangeAspect="1"/>
          </p:cNvGraphicFramePr>
          <p:nvPr/>
        </p:nvGraphicFramePr>
        <p:xfrm>
          <a:off x="323850" y="1979613"/>
          <a:ext cx="3240088" cy="2097087"/>
        </p:xfrm>
        <a:graphic>
          <a:graphicData uri="http://schemas.openxmlformats.org/presentationml/2006/ole">
            <mc:AlternateContent xmlns:mc="http://schemas.openxmlformats.org/markup-compatibility/2006">
              <mc:Choice xmlns:v="urn:schemas-microsoft-com:vml" Requires="v">
                <p:oleObj name="Visio" r:id="rId12" imgW="2821940" imgH="1828800" progId="Visio.Drawing.11">
                  <p:embed/>
                </p:oleObj>
              </mc:Choice>
              <mc:Fallback>
                <p:oleObj name="Visio" r:id="rId12" imgW="2821940" imgH="1828800" progId="Visio.Drawing.11">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3850" y="1979613"/>
                        <a:ext cx="3240088"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diamond(in)">
                                      <p:cBhvr>
                                        <p:cTn id="7" dur="2000"/>
                                        <p:tgtEl>
                                          <p:spTgt spid="348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199"/>
                                        </p:tgtEl>
                                        <p:attrNameLst>
                                          <p:attrName>style.visibility</p:attrName>
                                        </p:attrNameLst>
                                      </p:cBhvr>
                                      <p:to>
                                        <p:strVal val="visible"/>
                                      </p:to>
                                    </p:set>
                                    <p:animEffect transition="in" filter="wipe(left)">
                                      <p:cBhvr>
                                        <p:cTn id="12" dur="1000"/>
                                        <p:tgtEl>
                                          <p:spTgt spid="93199"/>
                                        </p:tgtEl>
                                      </p:cBhvr>
                                    </p:animEffect>
                                  </p:childTnLst>
                                </p:cTn>
                              </p:par>
                              <p:par>
                                <p:cTn id="13" presetID="22" presetClass="entr" presetSubtype="8" fill="hold" nodeType="withEffect">
                                  <p:stCondLst>
                                    <p:cond delay="0"/>
                                  </p:stCondLst>
                                  <p:childTnLst>
                                    <p:set>
                                      <p:cBhvr>
                                        <p:cTn id="14" dur="1" fill="hold">
                                          <p:stCondLst>
                                            <p:cond delay="0"/>
                                          </p:stCondLst>
                                        </p:cTn>
                                        <p:tgtEl>
                                          <p:spTgt spid="93201"/>
                                        </p:tgtEl>
                                        <p:attrNameLst>
                                          <p:attrName>style.visibility</p:attrName>
                                        </p:attrNameLst>
                                      </p:cBhvr>
                                      <p:to>
                                        <p:strVal val="visible"/>
                                      </p:to>
                                    </p:set>
                                    <p:animEffect transition="in" filter="wipe(left)">
                                      <p:cBhvr>
                                        <p:cTn id="15" dur="1000"/>
                                        <p:tgtEl>
                                          <p:spTgt spid="9320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3204"/>
                                        </p:tgtEl>
                                        <p:attrNameLst>
                                          <p:attrName>style.visibility</p:attrName>
                                        </p:attrNameLst>
                                      </p:cBhvr>
                                      <p:to>
                                        <p:strVal val="visible"/>
                                      </p:to>
                                    </p:set>
                                    <p:animEffect transition="in" filter="dissolve">
                                      <p:cBhvr>
                                        <p:cTn id="20" dur="1000"/>
                                        <p:tgtEl>
                                          <p:spTgt spid="93204"/>
                                        </p:tgtEl>
                                      </p:cBhvr>
                                    </p:animEffect>
                                  </p:childTnLst>
                                </p:cTn>
                              </p:par>
                              <p:par>
                                <p:cTn id="21" presetID="9" presetClass="entr" presetSubtype="0" fill="hold" nodeType="withEffect">
                                  <p:stCondLst>
                                    <p:cond delay="0"/>
                                  </p:stCondLst>
                                  <p:childTnLst>
                                    <p:set>
                                      <p:cBhvr>
                                        <p:cTn id="22" dur="1" fill="hold">
                                          <p:stCondLst>
                                            <p:cond delay="0"/>
                                          </p:stCondLst>
                                        </p:cTn>
                                        <p:tgtEl>
                                          <p:spTgt spid="93203"/>
                                        </p:tgtEl>
                                        <p:attrNameLst>
                                          <p:attrName>style.visibility</p:attrName>
                                        </p:attrNameLst>
                                      </p:cBhvr>
                                      <p:to>
                                        <p:strVal val="visible"/>
                                      </p:to>
                                    </p:set>
                                    <p:animEffect transition="in" filter="dissolve">
                                      <p:cBhvr>
                                        <p:cTn id="23" dur="1000"/>
                                        <p:tgtEl>
                                          <p:spTgt spid="9320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3205"/>
                                        </p:tgtEl>
                                        <p:attrNameLst>
                                          <p:attrName>style.visibility</p:attrName>
                                        </p:attrNameLst>
                                      </p:cBhvr>
                                      <p:to>
                                        <p:strVal val="visible"/>
                                      </p:to>
                                    </p:set>
                                    <p:animEffect transition="in" filter="dissolve">
                                      <p:cBhvr>
                                        <p:cTn id="28" dur="1000"/>
                                        <p:tgtEl>
                                          <p:spTgt spid="9320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93208"/>
                                        </p:tgtEl>
                                        <p:attrNameLst>
                                          <p:attrName>style.visibility</p:attrName>
                                        </p:attrNameLst>
                                      </p:cBhvr>
                                      <p:to>
                                        <p:strVal val="visible"/>
                                      </p:to>
                                    </p:set>
                                    <p:animEffect transition="in" filter="dissolve">
                                      <p:cBhvr>
                                        <p:cTn id="33" dur="1000"/>
                                        <p:tgtEl>
                                          <p:spTgt spid="93208"/>
                                        </p:tgtEl>
                                      </p:cBhvr>
                                    </p:animEffect>
                                  </p:childTnLst>
                                </p:cTn>
                              </p:par>
                              <p:par>
                                <p:cTn id="34" presetID="9" presetClass="entr" presetSubtype="0" fill="hold" nodeType="withEffect">
                                  <p:stCondLst>
                                    <p:cond delay="0"/>
                                  </p:stCondLst>
                                  <p:childTnLst>
                                    <p:set>
                                      <p:cBhvr>
                                        <p:cTn id="35" dur="1" fill="hold">
                                          <p:stCondLst>
                                            <p:cond delay="0"/>
                                          </p:stCondLst>
                                        </p:cTn>
                                        <p:tgtEl>
                                          <p:spTgt spid="93206"/>
                                        </p:tgtEl>
                                        <p:attrNameLst>
                                          <p:attrName>style.visibility</p:attrName>
                                        </p:attrNameLst>
                                      </p:cBhvr>
                                      <p:to>
                                        <p:strVal val="visible"/>
                                      </p:to>
                                    </p:set>
                                    <p:animEffect transition="in" filter="dissolve">
                                      <p:cBhvr>
                                        <p:cTn id="36" dur="1000"/>
                                        <p:tgtEl>
                                          <p:spTgt spid="9320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93209"/>
                                        </p:tgtEl>
                                        <p:attrNameLst>
                                          <p:attrName>style.visibility</p:attrName>
                                        </p:attrNameLst>
                                      </p:cBhvr>
                                      <p:to>
                                        <p:strVal val="visible"/>
                                      </p:to>
                                    </p:set>
                                    <p:animEffect transition="in" filter="dissolve">
                                      <p:cBhvr>
                                        <p:cTn id="41" dur="1000"/>
                                        <p:tgtEl>
                                          <p:spTgt spid="93209"/>
                                        </p:tgtEl>
                                      </p:cBhvr>
                                    </p:animEffect>
                                  </p:childTnLst>
                                </p:cTn>
                              </p:par>
                              <p:par>
                                <p:cTn id="42" presetID="9" presetClass="entr" presetSubtype="0" fill="hold" nodeType="withEffect">
                                  <p:stCondLst>
                                    <p:cond delay="0"/>
                                  </p:stCondLst>
                                  <p:childTnLst>
                                    <p:set>
                                      <p:cBhvr>
                                        <p:cTn id="43" dur="1" fill="hold">
                                          <p:stCondLst>
                                            <p:cond delay="0"/>
                                          </p:stCondLst>
                                        </p:cTn>
                                        <p:tgtEl>
                                          <p:spTgt spid="93207"/>
                                        </p:tgtEl>
                                        <p:attrNameLst>
                                          <p:attrName>style.visibility</p:attrName>
                                        </p:attrNameLst>
                                      </p:cBhvr>
                                      <p:to>
                                        <p:strVal val="visible"/>
                                      </p:to>
                                    </p:set>
                                    <p:animEffect transition="in" filter="dissolve">
                                      <p:cBhvr>
                                        <p:cTn id="44" dur="1000"/>
                                        <p:tgtEl>
                                          <p:spTgt spid="93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93199" grpId="0"/>
      <p:bldP spid="93204" grpId="0"/>
      <p:bldP spid="93208" grpId="0"/>
      <p:bldP spid="9320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4FAE016-5AE1-4F5B-A3F0-9330C6954C09}" type="slidenum">
              <a:rPr lang="zh-CN" altLang="en-US" sz="1600" smtClean="0">
                <a:solidFill>
                  <a:srgbClr val="FFFF00"/>
                </a:solidFill>
                <a:ea typeface="宋体" panose="02010600030101010101" pitchFamily="2" charset="-122"/>
              </a:rPr>
              <a:t>16</a:t>
            </a:fld>
            <a:endParaRPr lang="en-US" altLang="zh-CN" sz="1600">
              <a:solidFill>
                <a:srgbClr val="FFFF00"/>
              </a:solidFill>
              <a:ea typeface="宋体" panose="02010600030101010101" pitchFamily="2" charset="-122"/>
            </a:endParaRPr>
          </a:p>
        </p:txBody>
      </p:sp>
      <p:sp>
        <p:nvSpPr>
          <p:cNvPr id="64526" name="Rectangle 27"/>
          <p:cNvSpPr>
            <a:spLocks noGrp="1" noChangeArrowheads="1"/>
          </p:cNvSpPr>
          <p:nvPr>
            <p:ph type="title"/>
          </p:nvPr>
        </p:nvSpPr>
        <p:spPr/>
        <p:txBody>
          <a:bodyPr/>
          <a:lstStyle/>
          <a:p>
            <a:r>
              <a:rPr lang="zh-CN" altLang="en-US" b="1" dirty="0">
                <a:solidFill>
                  <a:srgbClr val="0000CC"/>
                </a:solidFill>
              </a:rPr>
              <a:t>小</a:t>
            </a:r>
            <a:r>
              <a:rPr lang="en-US" altLang="zh-CN" b="1" dirty="0">
                <a:solidFill>
                  <a:srgbClr val="0000CC"/>
                </a:solidFill>
              </a:rPr>
              <a:t>   </a:t>
            </a:r>
            <a:r>
              <a:rPr lang="zh-CN" altLang="en-US" b="1" dirty="0">
                <a:solidFill>
                  <a:srgbClr val="0000CC"/>
                </a:solidFill>
              </a:rPr>
              <a:t>结</a:t>
            </a:r>
            <a:endParaRPr lang="en-US" altLang="zh-CN" baseline="-25000" dirty="0"/>
          </a:p>
        </p:txBody>
      </p:sp>
      <p:sp>
        <p:nvSpPr>
          <p:cNvPr id="3" name="内容占位符 4">
            <a:extLst>
              <a:ext uri="{FF2B5EF4-FFF2-40B4-BE49-F238E27FC236}">
                <a16:creationId xmlns:a16="http://schemas.microsoft.com/office/drawing/2014/main" id="{643D5879-B260-28FC-A1C3-7E95D29D0E94}"/>
              </a:ext>
            </a:extLst>
          </p:cNvPr>
          <p:cNvSpPr txBox="1">
            <a:spLocks/>
          </p:cNvSpPr>
          <p:nvPr/>
        </p:nvSpPr>
        <p:spPr bwMode="auto">
          <a:xfrm>
            <a:off x="827584" y="2996952"/>
            <a:ext cx="79928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600">
                <a:solidFill>
                  <a:srgbClr val="FF0000"/>
                </a:solidFill>
                <a:latin typeface="+mj-lt"/>
                <a:ea typeface="黑体" panose="02010609060101010101" pitchFamily="49" charset="-122"/>
                <a:cs typeface="+mj-cs"/>
              </a:defRPr>
            </a:lvl1pPr>
            <a:lvl2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2pPr>
            <a:lvl3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3pPr>
            <a:lvl4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4pPr>
            <a:lvl5pPr algn="l" rtl="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pPr>
              <a:buFont typeface="Wingdings" panose="05000000000000000000" charset="0"/>
              <a:buChar char="p"/>
            </a:pPr>
            <a:r>
              <a:rPr lang="zh-CN" altLang="en-US" kern="0" dirty="0">
                <a:solidFill>
                  <a:srgbClr val="0000CC"/>
                </a:solidFill>
              </a:rPr>
              <a:t>基本概念</a:t>
            </a:r>
          </a:p>
          <a:p>
            <a:pPr>
              <a:buFont typeface="Wingdings" panose="05000000000000000000" charset="0"/>
              <a:buChar char="l"/>
            </a:pPr>
            <a:r>
              <a:rPr lang="zh-CN" altLang="en-US" sz="2400" kern="0" dirty="0">
                <a:solidFill>
                  <a:srgbClr val="0000CC"/>
                </a:solidFill>
              </a:rPr>
              <a:t>支路、节点、回路、网孔</a:t>
            </a:r>
          </a:p>
          <a:p>
            <a:pPr>
              <a:buFont typeface="Wingdings" panose="05000000000000000000" charset="0"/>
              <a:buChar char="p"/>
            </a:pPr>
            <a:r>
              <a:rPr lang="zh-CN" altLang="en-US" b="1" kern="0" dirty="0">
                <a:highlight>
                  <a:srgbClr val="FFFF00"/>
                </a:highlight>
              </a:rPr>
              <a:t>知识要点（</a:t>
            </a:r>
            <a:r>
              <a:rPr lang="zh-CN" altLang="en-US" b="1" kern="0" dirty="0">
                <a:highlight>
                  <a:srgbClr val="FFFF00"/>
                </a:highlight>
                <a:sym typeface="+mn-ea"/>
              </a:rPr>
              <a:t>熟练掌握，</a:t>
            </a:r>
            <a:r>
              <a:rPr lang="zh-CN" altLang="en-US" b="1" kern="0" dirty="0">
                <a:highlight>
                  <a:srgbClr val="FFFF00"/>
                </a:highlight>
              </a:rPr>
              <a:t>重点）</a:t>
            </a:r>
          </a:p>
          <a:p>
            <a:pPr>
              <a:buFont typeface="Wingdings" panose="05000000000000000000" charset="0"/>
              <a:buChar char="l"/>
            </a:pPr>
            <a:r>
              <a:rPr lang="en-US" altLang="zh-CN" b="1" kern="0" dirty="0"/>
              <a:t>KCL</a:t>
            </a:r>
            <a:r>
              <a:rPr lang="zh-CN" altLang="en-US" b="1" kern="0" dirty="0"/>
              <a:t>、</a:t>
            </a:r>
            <a:r>
              <a:rPr lang="en-US" altLang="zh-CN" b="1" kern="0" dirty="0"/>
              <a:t>KVL</a:t>
            </a:r>
          </a:p>
          <a:p>
            <a:pPr>
              <a:buFont typeface="Wingdings" panose="05000000000000000000" charset="0"/>
              <a:buChar char="l"/>
            </a:pPr>
            <a:r>
              <a:rPr lang="zh-CN" altLang="en-US" sz="2400" b="1" kern="0" dirty="0"/>
              <a:t>适用条件：集总电路、任意元件、任意激励</a:t>
            </a:r>
          </a:p>
          <a:p>
            <a:pPr>
              <a:buFont typeface="Wingdings" panose="05000000000000000000" charset="0"/>
              <a:buChar char="l"/>
            </a:pPr>
            <a:r>
              <a:rPr kumimoji="1" lang="zh-CN" altLang="en-US" sz="2400" kern="0" dirty="0">
                <a:sym typeface="+mn-ea"/>
              </a:rPr>
              <a:t>必须明确</a:t>
            </a:r>
            <a:r>
              <a:rPr kumimoji="1" lang="zh-CN" altLang="en-US" sz="2400" kern="0" dirty="0">
                <a:solidFill>
                  <a:srgbClr val="0000CC"/>
                </a:solidFill>
                <a:sym typeface="+mn-ea"/>
              </a:rPr>
              <a:t>回路</a:t>
            </a:r>
            <a:r>
              <a:rPr kumimoji="1" lang="zh-CN" altLang="en-US" sz="2400" b="1" kern="0" dirty="0">
                <a:sym typeface="+mn-ea"/>
              </a:rPr>
              <a:t>绕行</a:t>
            </a:r>
            <a:r>
              <a:rPr kumimoji="1" lang="zh-CN" altLang="en-US" sz="2400" kern="0" dirty="0">
                <a:sym typeface="+mn-ea"/>
              </a:rPr>
              <a:t>的</a:t>
            </a:r>
            <a:r>
              <a:rPr kumimoji="1" lang="zh-CN" altLang="en-US" sz="2400" b="1" kern="0" dirty="0">
                <a:sym typeface="+mn-ea"/>
              </a:rPr>
              <a:t>方向</a:t>
            </a:r>
            <a:r>
              <a:rPr kumimoji="1" lang="zh-CN" altLang="en-US" sz="2400" kern="0" dirty="0">
                <a:sym typeface="+mn-ea"/>
              </a:rPr>
              <a:t>，取顺时针或逆时针方向。</a:t>
            </a:r>
          </a:p>
          <a:p>
            <a:pPr>
              <a:buFont typeface="Wingdings" panose="05000000000000000000" charset="0"/>
              <a:buChar char="l"/>
            </a:pPr>
            <a:r>
              <a:rPr kumimoji="1" lang="zh-CN" altLang="en-US" sz="2400" kern="0" dirty="0">
                <a:sym typeface="+mn-ea"/>
              </a:rPr>
              <a:t>绕行的回路可以闭合也可以不闭合（</a:t>
            </a:r>
            <a:r>
              <a:rPr kumimoji="1" lang="zh-CN" altLang="en-US" sz="2400" b="1" kern="0" dirty="0">
                <a:sym typeface="+mn-ea"/>
              </a:rPr>
              <a:t>广义回路）</a:t>
            </a:r>
            <a:endParaRPr lang="zh-CN" altLang="en-US" b="1" kern="0" dirty="0"/>
          </a:p>
        </p:txBody>
      </p:sp>
    </p:spTree>
    <p:extLst>
      <p:ext uri="{BB962C8B-B14F-4D97-AF65-F5344CB8AC3E}">
        <p14:creationId xmlns:p14="http://schemas.microsoft.com/office/powerpoint/2010/main" val="255468457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1.6  </a:t>
            </a:r>
            <a:r>
              <a:rPr lang="zh-CN" altLang="en-US"/>
              <a:t>单口网络及等效</a:t>
            </a:r>
          </a:p>
        </p:txBody>
      </p:sp>
      <p:sp>
        <p:nvSpPr>
          <p:cNvPr id="11" name="矩形 10"/>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2.1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等效及等效变换的概念</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:2.1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等效及等效变换的概念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FCA9C63-375F-4FC1-BE59-1FC19726130C}" type="slidenum">
              <a:rPr lang="zh-CN" altLang="en-US" smtClean="0"/>
              <a:t>18</a:t>
            </a:fld>
            <a:endParaRPr lang="en-US" altLang="zh-CN"/>
          </a:p>
        </p:txBody>
      </p:sp>
      <p:sp>
        <p:nvSpPr>
          <p:cNvPr id="5" name="矩形 4"/>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2.2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电阻的串联和并联等效</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:2.2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电阻的串联和并联等效</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8ACAAEA-78A9-429E-8E7D-7A8B079F2603}" type="slidenum">
              <a:rPr lang="zh-CN" altLang="en-US" sz="1600" smtClean="0">
                <a:solidFill>
                  <a:srgbClr val="FFFF00"/>
                </a:solidFill>
                <a:ea typeface="宋体" panose="02010600030101010101" pitchFamily="2" charset="-122"/>
              </a:rPr>
              <a:t>1</a:t>
            </a:fld>
            <a:endParaRPr lang="en-US" altLang="zh-CN" sz="1600">
              <a:solidFill>
                <a:srgbClr val="FFFF00"/>
              </a:solidFill>
              <a:ea typeface="宋体" panose="02010600030101010101" pitchFamily="2" charset="-122"/>
            </a:endParaRPr>
          </a:p>
        </p:txBody>
      </p:sp>
      <p:sp>
        <p:nvSpPr>
          <p:cNvPr id="6147" name="Rectangle 3"/>
          <p:cNvSpPr>
            <a:spLocks noGrp="1" noChangeArrowheads="1"/>
          </p:cNvSpPr>
          <p:nvPr>
            <p:ph type="title"/>
          </p:nvPr>
        </p:nvSpPr>
        <p:spPr/>
        <p:txBody>
          <a:bodyPr/>
          <a:lstStyle/>
          <a:p>
            <a:r>
              <a:rPr lang="zh-CN" altLang="en-US"/>
              <a:t>第一章  直  流  电   路 </a:t>
            </a:r>
          </a:p>
        </p:txBody>
      </p:sp>
      <p:sp>
        <p:nvSpPr>
          <p:cNvPr id="6148" name="Rectangle 5"/>
          <p:cNvSpPr>
            <a:spLocks noGrp="1" noChangeArrowheads="1"/>
          </p:cNvSpPr>
          <p:nvPr>
            <p:ph type="body" idx="1"/>
          </p:nvPr>
        </p:nvSpPr>
        <p:spPr>
          <a:xfrm>
            <a:off x="34925" y="1196975"/>
            <a:ext cx="4824413" cy="4608513"/>
          </a:xfrm>
        </p:spPr>
        <p:txBody>
          <a:bodyPr/>
          <a:lstStyle/>
          <a:p>
            <a:pPr lvl="2">
              <a:lnSpc>
                <a:spcPct val="130000"/>
              </a:lnSpc>
            </a:pPr>
            <a:r>
              <a:rPr lang="en-US" altLang="zh-CN" sz="2800" b="1" dirty="0"/>
              <a:t>1.1  </a:t>
            </a:r>
            <a:r>
              <a:rPr lang="zh-CN" altLang="en-US" sz="2800" b="1" dirty="0"/>
              <a:t>电路及电路模型 </a:t>
            </a:r>
          </a:p>
          <a:p>
            <a:pPr lvl="2">
              <a:lnSpc>
                <a:spcPct val="130000"/>
              </a:lnSpc>
            </a:pPr>
            <a:r>
              <a:rPr lang="en-US" altLang="zh-CN" sz="2800" b="1" dirty="0"/>
              <a:t>1.2  </a:t>
            </a:r>
            <a:r>
              <a:rPr lang="zh-CN" altLang="en-US" sz="2800" b="1" dirty="0"/>
              <a:t>电路变量 </a:t>
            </a:r>
          </a:p>
          <a:p>
            <a:pPr lvl="2">
              <a:lnSpc>
                <a:spcPct val="130000"/>
              </a:lnSpc>
            </a:pPr>
            <a:r>
              <a:rPr lang="en-US" altLang="zh-CN" sz="2800" b="1" dirty="0"/>
              <a:t>1.3  </a:t>
            </a:r>
            <a:r>
              <a:rPr lang="zh-CN" altLang="en-US" sz="2800" b="1" dirty="0"/>
              <a:t>电阻元件 </a:t>
            </a:r>
          </a:p>
          <a:p>
            <a:pPr lvl="2">
              <a:lnSpc>
                <a:spcPct val="130000"/>
              </a:lnSpc>
            </a:pPr>
            <a:r>
              <a:rPr lang="en-US" altLang="zh-CN" sz="2800" b="1" dirty="0"/>
              <a:t>1.4  </a:t>
            </a:r>
            <a:r>
              <a:rPr lang="zh-CN" altLang="en-US" sz="2800" b="1" dirty="0"/>
              <a:t>电压源与电流源 </a:t>
            </a:r>
          </a:p>
          <a:p>
            <a:pPr lvl="2">
              <a:lnSpc>
                <a:spcPct val="130000"/>
              </a:lnSpc>
            </a:pPr>
            <a:r>
              <a:rPr lang="en-US" altLang="zh-CN" sz="2800" b="1" dirty="0">
                <a:solidFill>
                  <a:srgbClr val="FF0000"/>
                </a:solidFill>
                <a:hlinkClick r:id="rId2" action="ppaction://hlinksldjump">
                  <a:extLst>
                    <a:ext uri="{A12FA001-AC4F-418D-AE19-62706E023703}">
                      <ahyp:hlinkClr xmlns:ahyp="http://schemas.microsoft.com/office/drawing/2018/hyperlinkcolor" val="tx"/>
                    </a:ext>
                  </a:extLst>
                </a:hlinkClick>
              </a:rPr>
              <a:t>1.5  </a:t>
            </a:r>
            <a:r>
              <a:rPr lang="zh-CN" altLang="en-US" sz="2800" b="1" dirty="0">
                <a:solidFill>
                  <a:srgbClr val="FF0000"/>
                </a:solidFill>
                <a:hlinkClick r:id="rId2" action="ppaction://hlinksldjump">
                  <a:extLst>
                    <a:ext uri="{A12FA001-AC4F-418D-AE19-62706E023703}">
                      <ahyp:hlinkClr xmlns:ahyp="http://schemas.microsoft.com/office/drawing/2018/hyperlinkcolor" val="tx"/>
                    </a:ext>
                  </a:extLst>
                </a:hlinkClick>
              </a:rPr>
              <a:t>基尔霍夫定律 </a:t>
            </a:r>
            <a:endParaRPr lang="zh-CN" altLang="en-US" sz="2800" b="1" dirty="0">
              <a:solidFill>
                <a:srgbClr val="FF0000"/>
              </a:solidFill>
            </a:endParaRPr>
          </a:p>
          <a:p>
            <a:pPr lvl="2">
              <a:lnSpc>
                <a:spcPct val="130000"/>
              </a:lnSpc>
            </a:pPr>
            <a:r>
              <a:rPr lang="en-US" altLang="zh-CN" sz="2800" b="1" dirty="0">
                <a:solidFill>
                  <a:srgbClr val="FF0000"/>
                </a:solidFill>
                <a:hlinkClick r:id="rId3" action="ppaction://hlinksldjump">
                  <a:extLst>
                    <a:ext uri="{A12FA001-AC4F-418D-AE19-62706E023703}">
                      <ahyp:hlinkClr xmlns:ahyp="http://schemas.microsoft.com/office/drawing/2018/hyperlinkcolor" val="tx"/>
                    </a:ext>
                  </a:extLst>
                </a:hlinkClick>
              </a:rPr>
              <a:t>1.6  </a:t>
            </a:r>
            <a:r>
              <a:rPr lang="zh-CN" altLang="en-US" sz="2800" b="1" dirty="0">
                <a:solidFill>
                  <a:srgbClr val="FF0000"/>
                </a:solidFill>
                <a:hlinkClick r:id="rId3" action="ppaction://hlinksldjump">
                  <a:extLst>
                    <a:ext uri="{A12FA001-AC4F-418D-AE19-62706E023703}">
                      <ahyp:hlinkClr xmlns:ahyp="http://schemas.microsoft.com/office/drawing/2018/hyperlinkcolor" val="tx"/>
                    </a:ext>
                  </a:extLst>
                </a:hlinkClick>
              </a:rPr>
              <a:t>单口网络及等效 </a:t>
            </a:r>
            <a:endParaRPr lang="zh-CN" altLang="en-US" sz="2800" b="1" dirty="0">
              <a:solidFill>
                <a:srgbClr val="FF0000"/>
              </a:solidFill>
            </a:endParaRPr>
          </a:p>
          <a:p>
            <a:pPr lvl="2">
              <a:lnSpc>
                <a:spcPct val="130000"/>
              </a:lnSpc>
            </a:pPr>
            <a:r>
              <a:rPr lang="en-US" altLang="zh-CN" sz="2800" b="1" dirty="0"/>
              <a:t>1.7  </a:t>
            </a:r>
            <a:r>
              <a:rPr lang="zh-CN" altLang="en-US" sz="2800" b="1" dirty="0"/>
              <a:t>电位的概念与计算</a:t>
            </a:r>
          </a:p>
        </p:txBody>
      </p:sp>
      <p:sp>
        <p:nvSpPr>
          <p:cNvPr id="6149" name="Rectangle 8"/>
          <p:cNvSpPr>
            <a:spLocks noChangeArrowheads="1"/>
          </p:cNvSpPr>
          <p:nvPr/>
        </p:nvSpPr>
        <p:spPr bwMode="auto">
          <a:xfrm>
            <a:off x="3995738" y="1196975"/>
            <a:ext cx="485933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lvl="2">
              <a:lnSpc>
                <a:spcPct val="130000"/>
              </a:lnSpc>
            </a:pPr>
            <a:r>
              <a:rPr lang="en-US" altLang="zh-CN" sz="2800" b="1" dirty="0"/>
              <a:t>1.8  </a:t>
            </a:r>
            <a:r>
              <a:rPr lang="zh-CN" altLang="en-US" sz="2800" b="1" dirty="0"/>
              <a:t>支路电流分析法 </a:t>
            </a:r>
          </a:p>
          <a:p>
            <a:pPr lvl="2">
              <a:lnSpc>
                <a:spcPct val="130000"/>
              </a:lnSpc>
            </a:pPr>
            <a:r>
              <a:rPr lang="en-US" altLang="zh-CN" sz="2800" b="1" dirty="0"/>
              <a:t>1.9  </a:t>
            </a:r>
            <a:r>
              <a:rPr lang="zh-CN" altLang="en-US" sz="2800" b="1" dirty="0"/>
              <a:t>节点分析法 </a:t>
            </a:r>
          </a:p>
          <a:p>
            <a:pPr lvl="2">
              <a:lnSpc>
                <a:spcPct val="130000"/>
              </a:lnSpc>
            </a:pPr>
            <a:r>
              <a:rPr lang="en-US" altLang="zh-CN" sz="2800" b="1" dirty="0"/>
              <a:t>1.10  </a:t>
            </a:r>
            <a:r>
              <a:rPr lang="zh-CN" altLang="en-US" sz="2800" b="1" dirty="0"/>
              <a:t>叠加定理 </a:t>
            </a:r>
          </a:p>
          <a:p>
            <a:pPr lvl="2">
              <a:lnSpc>
                <a:spcPct val="130000"/>
              </a:lnSpc>
            </a:pPr>
            <a:r>
              <a:rPr lang="en-US" altLang="zh-CN" sz="2800" b="1" dirty="0"/>
              <a:t>1.11  </a:t>
            </a:r>
            <a:r>
              <a:rPr lang="zh-CN" altLang="en-US" sz="2800" b="1" dirty="0"/>
              <a:t>等效电源定理 </a:t>
            </a:r>
          </a:p>
          <a:p>
            <a:pPr lvl="2">
              <a:lnSpc>
                <a:spcPct val="130000"/>
              </a:lnSpc>
            </a:pPr>
            <a:r>
              <a:rPr lang="en-US" altLang="zh-CN" sz="2800" b="1" dirty="0"/>
              <a:t>1.12  </a:t>
            </a:r>
            <a:r>
              <a:rPr lang="zh-CN" altLang="en-US" sz="2800" b="1" dirty="0"/>
              <a:t>含受控源的电阻电路</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FCA9C63-375F-4FC1-BE59-1FC19726130C}" type="slidenum">
              <a:rPr lang="zh-CN" altLang="en-US" smtClean="0"/>
              <a:t>19</a:t>
            </a:fld>
            <a:endParaRPr lang="en-US" altLang="zh-CN"/>
          </a:p>
        </p:txBody>
      </p:sp>
      <p:sp>
        <p:nvSpPr>
          <p:cNvPr id="5" name="矩形 4"/>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2.4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独立电压源和电流源的串联和并联等效</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:2.4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独立电压源和电流源的串联和并联等效</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EFCA9C63-375F-4FC1-BE59-1FC19726130C}" type="slidenum">
              <a:rPr lang="zh-CN" altLang="en-US" smtClean="0"/>
              <a:t>20</a:t>
            </a:fld>
            <a:endParaRPr lang="en-US" altLang="zh-CN"/>
          </a:p>
        </p:txBody>
      </p:sp>
      <p:sp>
        <p:nvSpPr>
          <p:cNvPr id="5" name="矩形 4"/>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2.5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实际电源模型的等效</a:t>
            </a:r>
            <a:r>
              <a:rPr lang="en-US" altLang="zh-CN"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:2.5 </a:t>
            </a:r>
            <a:r>
              <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实际电源模型的等效</a:t>
            </a: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1D03BCE-BE52-4A17-AB08-B5A3A76F2CBF}" type="slidenum">
              <a:rPr lang="zh-CN" altLang="en-US" sz="1600" smtClean="0">
                <a:solidFill>
                  <a:srgbClr val="FFFF00"/>
                </a:solidFill>
                <a:ea typeface="宋体" panose="02010600030101010101" pitchFamily="2" charset="-122"/>
              </a:rPr>
              <a:t>21</a:t>
            </a:fld>
            <a:endParaRPr lang="en-US" altLang="zh-CN" sz="1600">
              <a:solidFill>
                <a:srgbClr val="FFFF00"/>
              </a:solidFill>
              <a:ea typeface="宋体" panose="02010600030101010101" pitchFamily="2" charset="-122"/>
            </a:endParaRPr>
          </a:p>
        </p:txBody>
      </p:sp>
      <p:sp>
        <p:nvSpPr>
          <p:cNvPr id="65539" name="Rectangle 7"/>
          <p:cNvSpPr>
            <a:spLocks noGrp="1" noChangeArrowheads="1"/>
          </p:cNvSpPr>
          <p:nvPr>
            <p:ph type="title"/>
          </p:nvPr>
        </p:nvSpPr>
        <p:spPr/>
        <p:txBody>
          <a:bodyPr/>
          <a:lstStyle/>
          <a:p>
            <a:r>
              <a:rPr lang="en-US" altLang="zh-CN"/>
              <a:t>1.6  </a:t>
            </a:r>
            <a:r>
              <a:rPr lang="zh-CN" altLang="en-US"/>
              <a:t>单口网络及等效</a:t>
            </a:r>
          </a:p>
        </p:txBody>
      </p:sp>
      <p:sp>
        <p:nvSpPr>
          <p:cNvPr id="94226" name="Rectangle 18"/>
          <p:cNvSpPr>
            <a:spLocks noChangeArrowheads="1"/>
          </p:cNvSpPr>
          <p:nvPr/>
        </p:nvSpPr>
        <p:spPr bwMode="gray">
          <a:xfrm>
            <a:off x="250825" y="1270000"/>
            <a:ext cx="8642350"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10000"/>
              </a:lnSpc>
              <a:spcBef>
                <a:spcPct val="0"/>
              </a:spcBef>
            </a:pPr>
            <a:r>
              <a:rPr lang="zh-CN" altLang="en-US" b="1">
                <a:solidFill>
                  <a:srgbClr val="FF0000"/>
                </a:solidFill>
              </a:rPr>
              <a:t>单口网络</a:t>
            </a:r>
          </a:p>
          <a:p>
            <a:pPr lvl="1">
              <a:lnSpc>
                <a:spcPct val="110000"/>
              </a:lnSpc>
              <a:spcBef>
                <a:spcPct val="0"/>
              </a:spcBef>
            </a:pPr>
            <a:r>
              <a:rPr lang="zh-CN" altLang="en-US" sz="2400"/>
              <a:t>只有一个端口与外部电路连接的电路。又称二端网络。</a:t>
            </a:r>
          </a:p>
          <a:p>
            <a:pPr>
              <a:lnSpc>
                <a:spcPct val="110000"/>
              </a:lnSpc>
              <a:spcBef>
                <a:spcPct val="0"/>
              </a:spcBef>
            </a:pPr>
            <a:r>
              <a:rPr lang="zh-CN" altLang="en-US"/>
              <a:t>单口网络的伏安特性</a:t>
            </a:r>
          </a:p>
          <a:p>
            <a:pPr lvl="1">
              <a:lnSpc>
                <a:spcPct val="110000"/>
              </a:lnSpc>
              <a:spcBef>
                <a:spcPct val="0"/>
              </a:spcBef>
            </a:pPr>
            <a:r>
              <a:rPr lang="zh-CN" altLang="en-US" sz="2400"/>
              <a:t>单口网络在端口上的电压</a:t>
            </a:r>
            <a:r>
              <a:rPr lang="en-US" altLang="zh-CN" sz="2400" b="1" i="1"/>
              <a:t>u</a:t>
            </a:r>
            <a:r>
              <a:rPr lang="zh-CN" altLang="en-US" sz="2400"/>
              <a:t>和电流</a:t>
            </a:r>
            <a:r>
              <a:rPr lang="en-US" altLang="zh-CN" sz="2400" b="1" i="1"/>
              <a:t>i</a:t>
            </a:r>
            <a:r>
              <a:rPr lang="zh-CN" altLang="en-US" sz="2400"/>
              <a:t>的关系。</a:t>
            </a:r>
          </a:p>
          <a:p>
            <a:pPr lvl="1">
              <a:lnSpc>
                <a:spcPct val="110000"/>
              </a:lnSpc>
              <a:spcBef>
                <a:spcPct val="0"/>
              </a:spcBef>
            </a:pPr>
            <a:r>
              <a:rPr lang="zh-CN" altLang="en-US" sz="2400"/>
              <a:t>单口网络的</a:t>
            </a:r>
            <a:r>
              <a:rPr lang="en-US" altLang="zh-CN" sz="2400" b="1"/>
              <a:t>VAR</a:t>
            </a:r>
            <a:r>
              <a:rPr lang="zh-CN" altLang="en-US" sz="2400"/>
              <a:t>由其自身决定，与外接电路无关。</a:t>
            </a:r>
          </a:p>
        </p:txBody>
      </p:sp>
      <p:graphicFrame>
        <p:nvGraphicFramePr>
          <p:cNvPr id="94227" name="Object 19"/>
          <p:cNvGraphicFramePr/>
          <p:nvPr/>
        </p:nvGraphicFramePr>
        <p:xfrm>
          <a:off x="250825" y="3538538"/>
          <a:ext cx="3743325" cy="2698750"/>
        </p:xfrm>
        <a:graphic>
          <a:graphicData uri="http://schemas.openxmlformats.org/presentationml/2006/ole">
            <mc:AlternateContent xmlns:mc="http://schemas.openxmlformats.org/markup-compatibility/2006">
              <mc:Choice xmlns:v="urn:schemas-microsoft-com:vml" Requires="v">
                <p:oleObj name="Visio" r:id="rId2" imgW="2214245" imgH="1595755" progId="Visio.Drawing.11">
                  <p:embed/>
                </p:oleObj>
              </mc:Choice>
              <mc:Fallback>
                <p:oleObj name="Visio" r:id="rId2" imgW="2214245" imgH="1595755" progId="Visio.Drawing.11">
                  <p:embed/>
                  <p:pic>
                    <p:nvPicPr>
                      <p:cNvPr id="0" name="Object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538538"/>
                        <a:ext cx="3743325" cy="269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28" name="Line 20"/>
          <p:cNvSpPr>
            <a:spLocks noChangeShapeType="1"/>
          </p:cNvSpPr>
          <p:nvPr/>
        </p:nvSpPr>
        <p:spPr bwMode="auto">
          <a:xfrm>
            <a:off x="2987675" y="3538538"/>
            <a:ext cx="0" cy="2160587"/>
          </a:xfrm>
          <a:prstGeom prst="line">
            <a:avLst/>
          </a:prstGeom>
          <a:noFill/>
          <a:ln w="19050">
            <a:solidFill>
              <a:schemeClr val="hlink"/>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5543" name="Object 21"/>
          <p:cNvGraphicFramePr>
            <a:graphicFrameLocks noChangeAspect="1"/>
          </p:cNvGraphicFramePr>
          <p:nvPr/>
        </p:nvGraphicFramePr>
        <p:xfrm>
          <a:off x="4284663" y="3683000"/>
          <a:ext cx="4613275" cy="1806575"/>
        </p:xfrm>
        <a:graphic>
          <a:graphicData uri="http://schemas.openxmlformats.org/presentationml/2006/ole">
            <mc:AlternateContent xmlns:mc="http://schemas.openxmlformats.org/markup-compatibility/2006">
              <mc:Choice xmlns:v="urn:schemas-microsoft-com:vml" Requires="v">
                <p:oleObj name="Visio" r:id="rId4" imgW="2725420" imgH="1066800" progId="Visio.Drawing.11">
                  <p:embed/>
                </p:oleObj>
              </mc:Choice>
              <mc:Fallback>
                <p:oleObj name="Visio" r:id="rId4" imgW="2725420" imgH="1066800" progId="Visio.Drawing.11">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3683000"/>
                        <a:ext cx="4613275"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230" name="Object 22"/>
          <p:cNvGraphicFramePr>
            <a:graphicFrameLocks noChangeAspect="1"/>
          </p:cNvGraphicFramePr>
          <p:nvPr/>
        </p:nvGraphicFramePr>
        <p:xfrm>
          <a:off x="5219700" y="3313113"/>
          <a:ext cx="601663" cy="2098675"/>
        </p:xfrm>
        <a:graphic>
          <a:graphicData uri="http://schemas.openxmlformats.org/presentationml/2006/ole">
            <mc:AlternateContent xmlns:mc="http://schemas.openxmlformats.org/markup-compatibility/2006">
              <mc:Choice xmlns:v="urn:schemas-microsoft-com:vml" Requires="v">
                <p:oleObj name="Visio" r:id="rId6" imgW="367665" imgH="1245870" progId="Visio.Drawing.11">
                  <p:embed/>
                </p:oleObj>
              </mc:Choice>
              <mc:Fallback>
                <p:oleObj name="Visio" r:id="rId6" imgW="367665" imgH="1245870" progId="Visio.Drawing.11">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3313113"/>
                        <a:ext cx="601663" cy="209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231" name="Object 23"/>
          <p:cNvGraphicFramePr>
            <a:graphicFrameLocks noChangeAspect="1"/>
          </p:cNvGraphicFramePr>
          <p:nvPr/>
        </p:nvGraphicFramePr>
        <p:xfrm>
          <a:off x="5834063" y="3611563"/>
          <a:ext cx="3130550" cy="2033587"/>
        </p:xfrm>
        <a:graphic>
          <a:graphicData uri="http://schemas.openxmlformats.org/presentationml/2006/ole">
            <mc:AlternateContent xmlns:mc="http://schemas.openxmlformats.org/markup-compatibility/2006">
              <mc:Choice xmlns:v="urn:schemas-microsoft-com:vml" Requires="v">
                <p:oleObj name="Visio" r:id="rId8" imgW="2106930" imgH="1371600" progId="Visio.Drawing.11">
                  <p:embed/>
                </p:oleObj>
              </mc:Choice>
              <mc:Fallback>
                <p:oleObj name="Visio" r:id="rId8" imgW="2106930" imgH="1371600" progId="Visio.Drawing.11">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4063" y="3611563"/>
                        <a:ext cx="3130550" cy="203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4232" name="Text Box 24"/>
          <p:cNvSpPr txBox="1">
            <a:spLocks noChangeArrowheads="1"/>
          </p:cNvSpPr>
          <p:nvPr/>
        </p:nvSpPr>
        <p:spPr bwMode="auto">
          <a:xfrm>
            <a:off x="6351588" y="4424363"/>
            <a:ext cx="177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i="1">
                <a:solidFill>
                  <a:srgbClr val="000000"/>
                </a:solidFill>
              </a:rPr>
              <a:t>u</a:t>
            </a:r>
            <a:r>
              <a:rPr lang="en-US" altLang="zh-CN" sz="2400" b="1">
                <a:solidFill>
                  <a:srgbClr val="000000"/>
                </a:solidFill>
              </a:rPr>
              <a:t>=(</a:t>
            </a:r>
            <a:r>
              <a:rPr lang="en-US" altLang="zh-CN" sz="2400" b="1" i="1">
                <a:solidFill>
                  <a:srgbClr val="000000"/>
                </a:solidFill>
              </a:rPr>
              <a:t>R</a:t>
            </a:r>
            <a:r>
              <a:rPr lang="en-US" altLang="zh-CN" sz="2400" b="1" baseline="-25000">
                <a:solidFill>
                  <a:srgbClr val="000000"/>
                </a:solidFill>
              </a:rPr>
              <a:t>1</a:t>
            </a:r>
            <a:r>
              <a:rPr lang="en-US" altLang="zh-CN" sz="2400" b="1">
                <a:solidFill>
                  <a:srgbClr val="000000"/>
                </a:solidFill>
              </a:rPr>
              <a:t>//</a:t>
            </a:r>
            <a:r>
              <a:rPr lang="en-US" altLang="zh-CN" sz="2400" b="1" i="1">
                <a:solidFill>
                  <a:srgbClr val="000000"/>
                </a:solidFill>
              </a:rPr>
              <a:t>R</a:t>
            </a:r>
            <a:r>
              <a:rPr lang="en-US" altLang="zh-CN" sz="2400" b="1" baseline="-25000">
                <a:solidFill>
                  <a:srgbClr val="000000"/>
                </a:solidFill>
              </a:rPr>
              <a:t>2</a:t>
            </a:r>
            <a:r>
              <a:rPr lang="en-US" altLang="zh-CN" sz="2400" b="1">
                <a:solidFill>
                  <a:srgbClr val="000000"/>
                </a:solidFill>
              </a:rPr>
              <a:t>)</a:t>
            </a:r>
            <a:r>
              <a:rPr lang="en-US" altLang="zh-CN" sz="2400" b="1">
                <a:solidFill>
                  <a:srgbClr val="000000"/>
                </a:solidFill>
                <a:cs typeface="Times New Roman" panose="02020603050405020304" pitchFamily="18" charset="0"/>
              </a:rPr>
              <a:t>∙</a:t>
            </a:r>
            <a:r>
              <a:rPr lang="en-US" altLang="zh-CN" sz="2400" b="1" i="1">
                <a:solidFill>
                  <a:srgbClr val="000000"/>
                </a:solidFill>
                <a:cs typeface="Times New Roman" panose="02020603050405020304" pitchFamily="18" charset="0"/>
              </a:rPr>
              <a:t>i</a:t>
            </a:r>
          </a:p>
        </p:txBody>
      </p:sp>
      <p:graphicFrame>
        <p:nvGraphicFramePr>
          <p:cNvPr id="94233" name="Object 25"/>
          <p:cNvGraphicFramePr>
            <a:graphicFrameLocks noChangeAspect="1"/>
          </p:cNvGraphicFramePr>
          <p:nvPr/>
        </p:nvGraphicFramePr>
        <p:xfrm>
          <a:off x="4067175" y="3395663"/>
          <a:ext cx="4945063" cy="2292350"/>
        </p:xfrm>
        <a:graphic>
          <a:graphicData uri="http://schemas.openxmlformats.org/presentationml/2006/ole">
            <mc:AlternateContent xmlns:mc="http://schemas.openxmlformats.org/markup-compatibility/2006">
              <mc:Choice xmlns:v="urn:schemas-microsoft-com:vml" Requires="v">
                <p:oleObj name="Visio" r:id="rId10" imgW="2913380" imgH="1353820" progId="Visio.Drawing.11">
                  <p:embed/>
                </p:oleObj>
              </mc:Choice>
              <mc:Fallback>
                <p:oleObj name="Visio" r:id="rId10" imgW="2913380" imgH="1353820" progId="Visio.Drawing.11">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7175" y="3395663"/>
                        <a:ext cx="4945063"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234" name="Object 26"/>
          <p:cNvGraphicFramePr>
            <a:graphicFrameLocks noChangeAspect="1"/>
          </p:cNvGraphicFramePr>
          <p:nvPr/>
        </p:nvGraphicFramePr>
        <p:xfrm>
          <a:off x="4067175" y="3749675"/>
          <a:ext cx="4092575" cy="1806575"/>
        </p:xfrm>
        <a:graphic>
          <a:graphicData uri="http://schemas.openxmlformats.org/presentationml/2006/ole">
            <mc:AlternateContent xmlns:mc="http://schemas.openxmlformats.org/markup-compatibility/2006">
              <mc:Choice xmlns:v="urn:schemas-microsoft-com:vml" Requires="v">
                <p:oleObj name="Visio" r:id="rId12" imgW="2420620" imgH="1066800" progId="Visio.Drawing.11">
                  <p:embed/>
                </p:oleObj>
              </mc:Choice>
              <mc:Fallback>
                <p:oleObj name="Visio" r:id="rId12" imgW="2420620" imgH="1066800" progId="Visio.Drawing.11">
                  <p:embed/>
                  <p:pic>
                    <p:nvPicPr>
                      <p:cNvPr id="0" name="Object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7175" y="3749675"/>
                        <a:ext cx="4092575" cy="180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4226">
                                            <p:txEl>
                                              <p:pRg st="0" end="0"/>
                                            </p:txEl>
                                          </p:spTgt>
                                        </p:tgtEl>
                                        <p:attrNameLst>
                                          <p:attrName>style.visibility</p:attrName>
                                        </p:attrNameLst>
                                      </p:cBhvr>
                                      <p:to>
                                        <p:strVal val="visible"/>
                                      </p:to>
                                    </p:set>
                                    <p:animEffect transition="in" filter="wipe(down)">
                                      <p:cBhvr>
                                        <p:cTn id="7" dur="500"/>
                                        <p:tgtEl>
                                          <p:spTgt spid="942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4226">
                                            <p:txEl>
                                              <p:pRg st="1" end="1"/>
                                            </p:txEl>
                                          </p:spTgt>
                                        </p:tgtEl>
                                        <p:attrNameLst>
                                          <p:attrName>style.visibility</p:attrName>
                                        </p:attrNameLst>
                                      </p:cBhvr>
                                      <p:to>
                                        <p:strVal val="visible"/>
                                      </p:to>
                                    </p:set>
                                    <p:animEffect transition="in" filter="wipe(down)">
                                      <p:cBhvr>
                                        <p:cTn id="12" dur="500"/>
                                        <p:tgtEl>
                                          <p:spTgt spid="942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4227"/>
                                        </p:tgtEl>
                                        <p:attrNameLst>
                                          <p:attrName>style.visibility</p:attrName>
                                        </p:attrNameLst>
                                      </p:cBhvr>
                                      <p:to>
                                        <p:strVal val="visible"/>
                                      </p:to>
                                    </p:set>
                                    <p:animEffect transition="in" filter="wipe(left)">
                                      <p:cBhvr>
                                        <p:cTn id="17" dur="1000"/>
                                        <p:tgtEl>
                                          <p:spTgt spid="942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4228"/>
                                        </p:tgtEl>
                                        <p:attrNameLst>
                                          <p:attrName>style.visibility</p:attrName>
                                        </p:attrNameLst>
                                      </p:cBhvr>
                                      <p:to>
                                        <p:strVal val="visible"/>
                                      </p:to>
                                    </p:set>
                                    <p:animEffect transition="in" filter="wipe(down)">
                                      <p:cBhvr>
                                        <p:cTn id="22" dur="500"/>
                                        <p:tgtEl>
                                          <p:spTgt spid="942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4234"/>
                                        </p:tgtEl>
                                        <p:attrNameLst>
                                          <p:attrName>style.visibility</p:attrName>
                                        </p:attrNameLst>
                                      </p:cBhvr>
                                      <p:to>
                                        <p:strVal val="visible"/>
                                      </p:to>
                                    </p:set>
                                    <p:animEffect transition="in" filter="dissolve">
                                      <p:cBhvr>
                                        <p:cTn id="27" dur="500"/>
                                        <p:tgtEl>
                                          <p:spTgt spid="94234"/>
                                        </p:tgtEl>
                                      </p:cBhvr>
                                    </p:animEffec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4.44444E-6 -1.12422E-6 L -0.14184 -1.12422E-6 " pathEditMode="relative" ptsTypes="AA">
                                      <p:cBhvr>
                                        <p:cTn id="31" dur="2000" fill="hold"/>
                                        <p:tgtEl>
                                          <p:spTgt spid="94228"/>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nodeType="clickEffect">
                                  <p:stCondLst>
                                    <p:cond delay="0"/>
                                  </p:stCondLst>
                                  <p:childTnLst>
                                    <p:animEffect transition="out" filter="wipe(left)">
                                      <p:cBhvr>
                                        <p:cTn id="35" dur="500"/>
                                        <p:tgtEl>
                                          <p:spTgt spid="94233"/>
                                        </p:tgtEl>
                                      </p:cBhvr>
                                    </p:animEffect>
                                    <p:set>
                                      <p:cBhvr>
                                        <p:cTn id="36" dur="1" fill="hold">
                                          <p:stCondLst>
                                            <p:cond delay="499"/>
                                          </p:stCondLst>
                                        </p:cTn>
                                        <p:tgtEl>
                                          <p:spTgt spid="9423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9423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94226">
                                            <p:txEl>
                                              <p:pRg st="2" end="2"/>
                                            </p:txEl>
                                          </p:spTgt>
                                        </p:tgtEl>
                                        <p:attrNameLst>
                                          <p:attrName>style.visibility</p:attrName>
                                        </p:attrNameLst>
                                      </p:cBhvr>
                                      <p:to>
                                        <p:strVal val="visible"/>
                                      </p:to>
                                    </p:set>
                                    <p:animEffect transition="in" filter="wipe(down)">
                                      <p:cBhvr>
                                        <p:cTn id="43" dur="500"/>
                                        <p:tgtEl>
                                          <p:spTgt spid="94226">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94226">
                                            <p:txEl>
                                              <p:pRg st="3" end="3"/>
                                            </p:txEl>
                                          </p:spTgt>
                                        </p:tgtEl>
                                        <p:attrNameLst>
                                          <p:attrName>style.visibility</p:attrName>
                                        </p:attrNameLst>
                                      </p:cBhvr>
                                      <p:to>
                                        <p:strVal val="visible"/>
                                      </p:to>
                                    </p:set>
                                    <p:animEffect transition="in" filter="wipe(down)">
                                      <p:cBhvr>
                                        <p:cTn id="48" dur="500"/>
                                        <p:tgtEl>
                                          <p:spTgt spid="94226">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94231"/>
                                        </p:tgtEl>
                                        <p:attrNameLst>
                                          <p:attrName>style.visibility</p:attrName>
                                        </p:attrNameLst>
                                      </p:cBhvr>
                                      <p:to>
                                        <p:strVal val="visible"/>
                                      </p:to>
                                    </p:set>
                                    <p:animEffect transition="in" filter="wipe(left)">
                                      <p:cBhvr>
                                        <p:cTn id="53" dur="500"/>
                                        <p:tgtEl>
                                          <p:spTgt spid="94231"/>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94230"/>
                                        </p:tgtEl>
                                        <p:attrNameLst>
                                          <p:attrName>style.visibility</p:attrName>
                                        </p:attrNameLst>
                                      </p:cBhvr>
                                      <p:to>
                                        <p:strVal val="visible"/>
                                      </p:to>
                                    </p:set>
                                    <p:animEffect transition="in" filter="wipe(right)">
                                      <p:cBhvr>
                                        <p:cTn id="57" dur="500"/>
                                        <p:tgtEl>
                                          <p:spTgt spid="942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94226">
                                            <p:txEl>
                                              <p:pRg st="4" end="4"/>
                                            </p:txEl>
                                          </p:spTgt>
                                        </p:tgtEl>
                                        <p:attrNameLst>
                                          <p:attrName>style.visibility</p:attrName>
                                        </p:attrNameLst>
                                      </p:cBhvr>
                                      <p:to>
                                        <p:strVal val="visible"/>
                                      </p:to>
                                    </p:set>
                                    <p:animEffect transition="in" filter="wipe(down)">
                                      <p:cBhvr>
                                        <p:cTn id="62" dur="500"/>
                                        <p:tgtEl>
                                          <p:spTgt spid="94226">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4232"/>
                                        </p:tgtEl>
                                        <p:attrNameLst>
                                          <p:attrName>style.visibility</p:attrName>
                                        </p:attrNameLst>
                                      </p:cBhvr>
                                      <p:to>
                                        <p:strVal val="visible"/>
                                      </p:to>
                                    </p:set>
                                    <p:animEffect transition="in" filter="wipe(left)">
                                      <p:cBhvr>
                                        <p:cTn id="67" dur="500"/>
                                        <p:tgtEl>
                                          <p:spTgt spid="94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225CFD54-BBAA-464A-8DB5-BAC9F4BD5259}" type="slidenum">
              <a:rPr lang="zh-CN" altLang="en-US" sz="1600" smtClean="0">
                <a:solidFill>
                  <a:srgbClr val="FFFF00"/>
                </a:solidFill>
                <a:ea typeface="宋体" panose="02010600030101010101" pitchFamily="2" charset="-122"/>
              </a:rPr>
              <a:t>22</a:t>
            </a:fld>
            <a:endParaRPr lang="en-US" altLang="zh-CN" sz="1600">
              <a:solidFill>
                <a:srgbClr val="FFFF00"/>
              </a:solidFill>
              <a:ea typeface="宋体" panose="02010600030101010101" pitchFamily="2" charset="-122"/>
            </a:endParaRPr>
          </a:p>
        </p:txBody>
      </p:sp>
      <p:sp>
        <p:nvSpPr>
          <p:cNvPr id="66563" name="Rectangle 4"/>
          <p:cNvSpPr>
            <a:spLocks noGrp="1" noChangeArrowheads="1"/>
          </p:cNvSpPr>
          <p:nvPr>
            <p:ph type="title"/>
          </p:nvPr>
        </p:nvSpPr>
        <p:spPr/>
        <p:txBody>
          <a:bodyPr/>
          <a:lstStyle/>
          <a:p>
            <a:r>
              <a:rPr lang="en-US" altLang="zh-CN"/>
              <a:t>1.6  </a:t>
            </a:r>
            <a:r>
              <a:rPr lang="zh-CN" altLang="en-US"/>
              <a:t>单口网络及等效</a:t>
            </a:r>
          </a:p>
        </p:txBody>
      </p:sp>
      <p:sp>
        <p:nvSpPr>
          <p:cNvPr id="315397" name="Rectangle 5"/>
          <p:cNvSpPr>
            <a:spLocks noChangeArrowheads="1"/>
          </p:cNvSpPr>
          <p:nvPr/>
        </p:nvSpPr>
        <p:spPr bwMode="auto">
          <a:xfrm>
            <a:off x="395288" y="1371607"/>
            <a:ext cx="7848600" cy="904863"/>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nSpc>
                <a:spcPct val="110000"/>
              </a:lnSpc>
              <a:spcBef>
                <a:spcPct val="0"/>
              </a:spcBef>
              <a:buFontTx/>
              <a:buNone/>
            </a:pPr>
            <a:r>
              <a:rPr lang="zh-CN" altLang="en-US" sz="2400"/>
              <a:t>两个单口网络</a:t>
            </a:r>
            <a:r>
              <a:rPr lang="en-US" altLang="zh-CN" sz="2400" b="1"/>
              <a:t>N</a:t>
            </a:r>
            <a:r>
              <a:rPr lang="en-US" altLang="zh-CN" sz="2400" b="1" baseline="-25000"/>
              <a:t>1</a:t>
            </a:r>
            <a:r>
              <a:rPr lang="zh-CN" altLang="en-US" sz="2400"/>
              <a:t>和</a:t>
            </a:r>
            <a:r>
              <a:rPr lang="en-US" altLang="zh-CN" sz="2400" b="1"/>
              <a:t>N</a:t>
            </a:r>
            <a:r>
              <a:rPr lang="en-US" altLang="zh-CN" sz="2400" b="1" baseline="-25000"/>
              <a:t>2</a:t>
            </a:r>
            <a:r>
              <a:rPr lang="zh-CN" altLang="en-US" sz="2400"/>
              <a:t>，如果伏安特性完全相同 ，则称这两个单口网络是</a:t>
            </a:r>
            <a:r>
              <a:rPr lang="zh-CN" altLang="en-US" sz="2400" b="1">
                <a:solidFill>
                  <a:srgbClr val="FF0000"/>
                </a:solidFill>
              </a:rPr>
              <a:t>等效</a:t>
            </a:r>
            <a:r>
              <a:rPr lang="zh-CN" altLang="en-US" sz="2400"/>
              <a:t>的 。</a:t>
            </a:r>
          </a:p>
        </p:txBody>
      </p:sp>
      <p:sp>
        <p:nvSpPr>
          <p:cNvPr id="315398" name="Rectangle 6"/>
          <p:cNvSpPr>
            <a:spLocks noChangeArrowheads="1"/>
          </p:cNvSpPr>
          <p:nvPr/>
        </p:nvSpPr>
        <p:spPr bwMode="auto">
          <a:xfrm>
            <a:off x="611188" y="4987925"/>
            <a:ext cx="7804150" cy="45720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b="1">
                <a:solidFill>
                  <a:schemeClr val="accent2"/>
                </a:solidFill>
                <a:latin typeface="楷体_GB2312" pitchFamily="49" charset="-122"/>
                <a:ea typeface="楷体_GB2312" pitchFamily="49" charset="-122"/>
              </a:rPr>
              <a:t>注意：等效是指</a:t>
            </a:r>
            <a:r>
              <a:rPr lang="zh-CN" altLang="en-US" sz="2400" b="1">
                <a:solidFill>
                  <a:srgbClr val="CC0000"/>
                </a:solidFill>
                <a:latin typeface="楷体_GB2312" pitchFamily="49" charset="-122"/>
                <a:ea typeface="楷体_GB2312" pitchFamily="49" charset="-122"/>
              </a:rPr>
              <a:t>对外电路</a:t>
            </a:r>
            <a:r>
              <a:rPr lang="zh-CN" altLang="en-US" sz="2400" b="1">
                <a:solidFill>
                  <a:schemeClr val="accent2"/>
                </a:solidFill>
                <a:latin typeface="楷体_GB2312" pitchFamily="49" charset="-122"/>
                <a:ea typeface="楷体_GB2312" pitchFamily="49" charset="-122"/>
              </a:rPr>
              <a:t>等效，内部结构不一定一样。  </a:t>
            </a:r>
          </a:p>
        </p:txBody>
      </p:sp>
      <p:graphicFrame>
        <p:nvGraphicFramePr>
          <p:cNvPr id="315399" name="Object 7"/>
          <p:cNvGraphicFramePr>
            <a:graphicFrameLocks noChangeAspect="1"/>
          </p:cNvGraphicFramePr>
          <p:nvPr/>
        </p:nvGraphicFramePr>
        <p:xfrm>
          <a:off x="755576" y="2632366"/>
          <a:ext cx="4608512" cy="2268538"/>
        </p:xfrm>
        <a:graphic>
          <a:graphicData uri="http://schemas.openxmlformats.org/presentationml/2006/ole">
            <mc:AlternateContent xmlns:mc="http://schemas.openxmlformats.org/markup-compatibility/2006">
              <mc:Choice xmlns:v="urn:schemas-microsoft-com:vml" Requires="v">
                <p:oleObj name="Visio" r:id="rId3" imgW="4798060" imgH="2359660" progId="Visio.Drawing.11">
                  <p:embed/>
                </p:oleObj>
              </mc:Choice>
              <mc:Fallback>
                <p:oleObj name="Visio" r:id="rId3" imgW="4798060" imgH="2359660" progId="Visio.Drawing.11">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2632366"/>
                        <a:ext cx="4608512"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6451" y="1920875"/>
            <a:ext cx="3476625" cy="3067050"/>
          </a:xfrm>
          <a:prstGeom prst="rect">
            <a:avLst/>
          </a:prstGeom>
        </p:spPr>
      </p:pic>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5397"/>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315399"/>
                                        </p:tgtEl>
                                        <p:attrNameLst>
                                          <p:attrName>style.visibility</p:attrName>
                                        </p:attrNameLst>
                                      </p:cBhvr>
                                      <p:to>
                                        <p:strVal val="visible"/>
                                      </p:to>
                                    </p:set>
                                    <p:animEffect transition="in" filter="dissolve">
                                      <p:cBhvr>
                                        <p:cTn id="10" dur="500"/>
                                        <p:tgtEl>
                                          <p:spTgt spid="31539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5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7" grpId="0"/>
      <p:bldP spid="31539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C4D9B00-3EA6-45B7-9890-F0E6E531255B}" type="slidenum">
              <a:rPr lang="zh-CN" altLang="en-US" sz="1600" smtClean="0">
                <a:solidFill>
                  <a:srgbClr val="FFFF00"/>
                </a:solidFill>
                <a:ea typeface="宋体" panose="02010600030101010101" pitchFamily="2" charset="-122"/>
              </a:rPr>
              <a:t>23</a:t>
            </a:fld>
            <a:endParaRPr lang="en-US" altLang="zh-CN" sz="1600">
              <a:solidFill>
                <a:srgbClr val="FFFF00"/>
              </a:solidFill>
              <a:ea typeface="宋体" panose="02010600030101010101" pitchFamily="2" charset="-122"/>
            </a:endParaRPr>
          </a:p>
        </p:txBody>
      </p:sp>
      <p:sp>
        <p:nvSpPr>
          <p:cNvPr id="35845" name="Rectangle 5"/>
          <p:cNvSpPr>
            <a:spLocks noChangeArrowheads="1"/>
          </p:cNvSpPr>
          <p:nvPr/>
        </p:nvSpPr>
        <p:spPr bwMode="auto">
          <a:xfrm>
            <a:off x="539750" y="4005263"/>
            <a:ext cx="155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CC0000"/>
                </a:solidFill>
                <a:latin typeface="黑体" panose="02010609060101010101" pitchFamily="49" charset="-122"/>
              </a:rPr>
              <a:t>伏安关系 </a:t>
            </a:r>
          </a:p>
        </p:txBody>
      </p:sp>
      <p:graphicFrame>
        <p:nvGraphicFramePr>
          <p:cNvPr id="35846" name="Object 6"/>
          <p:cNvGraphicFramePr>
            <a:graphicFrameLocks noChangeAspect="1"/>
          </p:cNvGraphicFramePr>
          <p:nvPr/>
        </p:nvGraphicFramePr>
        <p:xfrm>
          <a:off x="539750" y="4652963"/>
          <a:ext cx="4641850" cy="434975"/>
        </p:xfrm>
        <a:graphic>
          <a:graphicData uri="http://schemas.openxmlformats.org/presentationml/2006/ole">
            <mc:AlternateContent xmlns:mc="http://schemas.openxmlformats.org/markup-compatibility/2006">
              <mc:Choice xmlns:v="urn:schemas-microsoft-com:vml" Requires="v">
                <p:oleObj name="Equation" r:id="rId2" imgW="2133600" imgH="203200" progId="Equation.DSMT4">
                  <p:embed/>
                </p:oleObj>
              </mc:Choice>
              <mc:Fallback>
                <p:oleObj name="Equation" r:id="rId2" imgW="2133600" imgH="203200" progId="Equation.DSMT4">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652963"/>
                        <a:ext cx="46418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8" name="Object 8"/>
          <p:cNvGraphicFramePr>
            <a:graphicFrameLocks noChangeAspect="1"/>
          </p:cNvGraphicFramePr>
          <p:nvPr/>
        </p:nvGraphicFramePr>
        <p:xfrm>
          <a:off x="827088" y="5445125"/>
          <a:ext cx="1144587" cy="407988"/>
        </p:xfrm>
        <a:graphic>
          <a:graphicData uri="http://schemas.openxmlformats.org/presentationml/2006/ole">
            <mc:AlternateContent xmlns:mc="http://schemas.openxmlformats.org/markup-compatibility/2006">
              <mc:Choice xmlns:v="urn:schemas-microsoft-com:vml" Requires="v">
                <p:oleObj name="Equation" r:id="rId4" imgW="457200" imgH="165100" progId="Equation.DSMT4">
                  <p:embed/>
                </p:oleObj>
              </mc:Choice>
              <mc:Fallback>
                <p:oleObj name="Equation" r:id="rId4" imgW="457200" imgH="1651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5445125"/>
                        <a:ext cx="1144587"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50" name="AutoShape 10"/>
          <p:cNvSpPr>
            <a:spLocks noChangeArrowheads="1"/>
          </p:cNvSpPr>
          <p:nvPr/>
        </p:nvSpPr>
        <p:spPr bwMode="auto">
          <a:xfrm>
            <a:off x="179388" y="4292600"/>
            <a:ext cx="968375" cy="496888"/>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ea typeface="宋体" panose="02010600030101010101" pitchFamily="2" charset="-122"/>
              </a:rPr>
              <a:t>（</a:t>
            </a:r>
            <a:r>
              <a:rPr lang="en-US" altLang="zh-CN" sz="2400">
                <a:ea typeface="宋体" panose="02010600030101010101" pitchFamily="2" charset="-122"/>
              </a:rPr>
              <a:t>a</a:t>
            </a:r>
            <a:r>
              <a:rPr lang="zh-CN" altLang="en-US" sz="2400">
                <a:ea typeface="宋体" panose="02010600030101010101" pitchFamily="2" charset="-122"/>
              </a:rPr>
              <a:t>）</a:t>
            </a:r>
          </a:p>
        </p:txBody>
      </p:sp>
      <p:sp>
        <p:nvSpPr>
          <p:cNvPr id="35851" name="AutoShape 11"/>
          <p:cNvSpPr>
            <a:spLocks noChangeArrowheads="1"/>
          </p:cNvSpPr>
          <p:nvPr/>
        </p:nvSpPr>
        <p:spPr bwMode="auto">
          <a:xfrm>
            <a:off x="179388" y="4941888"/>
            <a:ext cx="985837" cy="496887"/>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ea typeface="宋体" panose="02010600030101010101" pitchFamily="2" charset="-122"/>
              </a:rPr>
              <a:t>（</a:t>
            </a:r>
            <a:r>
              <a:rPr lang="en-US" altLang="zh-CN" sz="2400">
                <a:ea typeface="宋体" panose="02010600030101010101" pitchFamily="2" charset="-122"/>
              </a:rPr>
              <a:t>b</a:t>
            </a:r>
            <a:r>
              <a:rPr lang="zh-CN" altLang="en-US" sz="2400">
                <a:ea typeface="宋体" panose="02010600030101010101" pitchFamily="2" charset="-122"/>
              </a:rPr>
              <a:t>）</a:t>
            </a:r>
          </a:p>
        </p:txBody>
      </p:sp>
      <p:sp>
        <p:nvSpPr>
          <p:cNvPr id="67592"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95244" name="Rectangle 12"/>
          <p:cNvSpPr>
            <a:spLocks noChangeArrowheads="1"/>
          </p:cNvSpPr>
          <p:nvPr/>
        </p:nvSpPr>
        <p:spPr bwMode="auto">
          <a:xfrm>
            <a:off x="5651500" y="4365625"/>
            <a:ext cx="3048000" cy="107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05000"/>
              </a:lnSpc>
              <a:spcBef>
                <a:spcPct val="5000"/>
              </a:spcBef>
              <a:buFontTx/>
              <a:buNone/>
            </a:pPr>
            <a:r>
              <a:rPr kumimoji="1" lang="zh-CN" altLang="en-US" sz="2400"/>
              <a:t>由 </a:t>
            </a:r>
            <a:r>
              <a:rPr kumimoji="1" lang="en-US" altLang="zh-CN" b="1" i="1"/>
              <a:t>RI </a:t>
            </a:r>
            <a:r>
              <a:rPr kumimoji="1" lang="en-US" altLang="zh-CN" b="1"/>
              <a:t>=</a:t>
            </a:r>
            <a:r>
              <a:rPr kumimoji="1" lang="en-US" altLang="zh-CN" b="1" i="1"/>
              <a:t>R</a:t>
            </a:r>
            <a:r>
              <a:rPr kumimoji="1" lang="en-US" altLang="zh-CN" b="1" baseline="-25000"/>
              <a:t>1</a:t>
            </a:r>
            <a:r>
              <a:rPr kumimoji="1" lang="en-US" altLang="zh-CN" b="1" i="1"/>
              <a:t>I</a:t>
            </a:r>
            <a:r>
              <a:rPr kumimoji="1" lang="en-US" altLang="zh-CN" b="1"/>
              <a:t>+</a:t>
            </a:r>
            <a:r>
              <a:rPr kumimoji="1" lang="en-US" altLang="zh-CN" b="1" i="1"/>
              <a:t>R</a:t>
            </a:r>
            <a:r>
              <a:rPr kumimoji="1" lang="en-US" altLang="zh-CN" b="1" baseline="-25000"/>
              <a:t>2</a:t>
            </a:r>
            <a:r>
              <a:rPr kumimoji="1" lang="en-US" altLang="zh-CN" b="1" i="1"/>
              <a:t>I    </a:t>
            </a:r>
          </a:p>
          <a:p>
            <a:pPr eaLnBrk="1" hangingPunct="1">
              <a:lnSpc>
                <a:spcPct val="105000"/>
              </a:lnSpc>
              <a:spcBef>
                <a:spcPct val="5000"/>
              </a:spcBef>
              <a:buFontTx/>
              <a:buNone/>
            </a:pPr>
            <a:endParaRPr kumimoji="1" lang="en-US" altLang="zh-CN" sz="1000" b="1" i="1"/>
          </a:p>
          <a:p>
            <a:pPr eaLnBrk="1" hangingPunct="1">
              <a:lnSpc>
                <a:spcPct val="105000"/>
              </a:lnSpc>
              <a:spcBef>
                <a:spcPct val="5000"/>
              </a:spcBef>
              <a:buFontTx/>
              <a:buNone/>
            </a:pPr>
            <a:r>
              <a:rPr kumimoji="1" lang="zh-CN" altLang="en-US" sz="2400"/>
              <a:t>得  </a:t>
            </a:r>
            <a:r>
              <a:rPr kumimoji="1" lang="en-US" altLang="zh-CN" b="1" i="1"/>
              <a:t>R </a:t>
            </a:r>
            <a:r>
              <a:rPr kumimoji="1" lang="en-US" altLang="zh-CN" b="1"/>
              <a:t>=</a:t>
            </a:r>
            <a:r>
              <a:rPr kumimoji="1" lang="en-US" altLang="zh-CN" b="1" i="1"/>
              <a:t>R</a:t>
            </a:r>
            <a:r>
              <a:rPr kumimoji="1" lang="en-US" altLang="zh-CN" b="1" baseline="-25000"/>
              <a:t>1</a:t>
            </a:r>
            <a:r>
              <a:rPr kumimoji="1" lang="en-US" altLang="zh-CN" b="1"/>
              <a:t>+</a:t>
            </a:r>
            <a:r>
              <a:rPr kumimoji="1" lang="en-US" altLang="zh-CN" b="1" i="1"/>
              <a:t>R</a:t>
            </a:r>
            <a:r>
              <a:rPr kumimoji="1" lang="en-US" altLang="zh-CN" b="1" baseline="-25000"/>
              <a:t>2</a:t>
            </a:r>
            <a:endParaRPr kumimoji="1" lang="zh-CN" altLang="en-US" b="1" baseline="-25000">
              <a:solidFill>
                <a:srgbClr val="000099"/>
              </a:solidFill>
            </a:endParaRPr>
          </a:p>
        </p:txBody>
      </p:sp>
      <p:sp>
        <p:nvSpPr>
          <p:cNvPr id="67594" name="Rectangle 13"/>
          <p:cNvSpPr>
            <a:spLocks noGrp="1" noChangeArrowheads="1"/>
          </p:cNvSpPr>
          <p:nvPr>
            <p:ph type="title"/>
          </p:nvPr>
        </p:nvSpPr>
        <p:spPr/>
        <p:txBody>
          <a:bodyPr/>
          <a:lstStyle/>
          <a:p>
            <a:r>
              <a:rPr lang="en-US" altLang="zh-CN"/>
              <a:t>1.6.1 a </a:t>
            </a:r>
            <a:r>
              <a:rPr lang="zh-CN" altLang="en-US"/>
              <a:t>电阻的串联及等效</a:t>
            </a:r>
          </a:p>
        </p:txBody>
      </p:sp>
      <p:graphicFrame>
        <p:nvGraphicFramePr>
          <p:cNvPr id="95247" name="Object 15"/>
          <p:cNvGraphicFramePr>
            <a:graphicFrameLocks noChangeAspect="1"/>
          </p:cNvGraphicFramePr>
          <p:nvPr/>
        </p:nvGraphicFramePr>
        <p:xfrm>
          <a:off x="1331913" y="1125538"/>
          <a:ext cx="1735137" cy="2860675"/>
        </p:xfrm>
        <a:graphic>
          <a:graphicData uri="http://schemas.openxmlformats.org/presentationml/2006/ole">
            <mc:AlternateContent xmlns:mc="http://schemas.openxmlformats.org/markup-compatibility/2006">
              <mc:Choice xmlns:v="urn:schemas-microsoft-com:vml" Requires="v">
                <p:oleObj name="Visio" r:id="rId6" imgW="1478915" imgH="2426970" progId="Visio.Drawing.11">
                  <p:embed/>
                </p:oleObj>
              </mc:Choice>
              <mc:Fallback>
                <p:oleObj name="Visio" r:id="rId6" imgW="1478915" imgH="2426970" progId="Visio.Drawing.11">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1125538"/>
                        <a:ext cx="1735137"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248" name="AutoShape 16"/>
          <p:cNvSpPr>
            <a:spLocks noChangeArrowheads="1"/>
          </p:cNvSpPr>
          <p:nvPr/>
        </p:nvSpPr>
        <p:spPr bwMode="auto">
          <a:xfrm>
            <a:off x="3779838" y="2565400"/>
            <a:ext cx="720725" cy="215900"/>
          </a:xfrm>
          <a:prstGeom prst="rightArrow">
            <a:avLst>
              <a:gd name="adj1" fmla="val 50000"/>
              <a:gd name="adj2" fmla="val 83456"/>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95249" name="Object 17"/>
          <p:cNvGraphicFramePr>
            <a:graphicFrameLocks noChangeAspect="1"/>
          </p:cNvGraphicFramePr>
          <p:nvPr/>
        </p:nvGraphicFramePr>
        <p:xfrm>
          <a:off x="5003800" y="1268413"/>
          <a:ext cx="1687513" cy="2832100"/>
        </p:xfrm>
        <a:graphic>
          <a:graphicData uri="http://schemas.openxmlformats.org/presentationml/2006/ole">
            <mc:AlternateContent xmlns:mc="http://schemas.openxmlformats.org/markup-compatibility/2006">
              <mc:Choice xmlns:v="urn:schemas-microsoft-com:vml" Requires="v">
                <p:oleObj name="Visio" r:id="rId8" imgW="1433830" imgH="2404745" progId="Visio.Drawing.11">
                  <p:embed/>
                </p:oleObj>
              </mc:Choice>
              <mc:Fallback>
                <p:oleObj name="Visio" r:id="rId8" imgW="1433830" imgH="2404745" progId="Visio.Drawing.11">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3800" y="1268413"/>
                        <a:ext cx="1687513" cy="283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5250" name="Object 18"/>
          <p:cNvGraphicFramePr/>
          <p:nvPr/>
        </p:nvGraphicFramePr>
        <p:xfrm>
          <a:off x="6516688" y="2809875"/>
          <a:ext cx="1431925" cy="517525"/>
        </p:xfrm>
        <a:graphic>
          <a:graphicData uri="http://schemas.openxmlformats.org/presentationml/2006/ole">
            <mc:AlternateContent xmlns:mc="http://schemas.openxmlformats.org/markup-compatibility/2006">
              <mc:Choice xmlns:v="urn:schemas-microsoft-com:vml" Requires="v">
                <p:oleObj name="Visio" r:id="rId10" imgW="1219200" imgH="451485" progId="Visio.Drawing.11">
                  <p:embed/>
                </p:oleObj>
              </mc:Choice>
              <mc:Fallback>
                <p:oleObj name="Visio" r:id="rId10" imgW="1219200" imgH="451485" progId="Visio.Drawing.11">
                  <p:embed/>
                  <p:pic>
                    <p:nvPicPr>
                      <p:cNvPr id="0" name="Object 18"/>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6688" y="2809875"/>
                        <a:ext cx="14319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5247"/>
                                        </p:tgtEl>
                                        <p:attrNameLst>
                                          <p:attrName>style.visibility</p:attrName>
                                        </p:attrNameLst>
                                      </p:cBhvr>
                                      <p:to>
                                        <p:strVal val="visible"/>
                                      </p:to>
                                    </p:set>
                                    <p:animEffect transition="in" filter="wipe(left)">
                                      <p:cBhvr>
                                        <p:cTn id="7" dur="1000"/>
                                        <p:tgtEl>
                                          <p:spTgt spid="95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5248"/>
                                        </p:tgtEl>
                                        <p:attrNameLst>
                                          <p:attrName>style.visibility</p:attrName>
                                        </p:attrNameLst>
                                      </p:cBhvr>
                                      <p:to>
                                        <p:strVal val="visible"/>
                                      </p:to>
                                    </p:set>
                                    <p:animEffect transition="in" filter="wipe(left)">
                                      <p:cBhvr>
                                        <p:cTn id="12" dur="1000"/>
                                        <p:tgtEl>
                                          <p:spTgt spid="95248"/>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95249"/>
                                        </p:tgtEl>
                                        <p:attrNameLst>
                                          <p:attrName>style.visibility</p:attrName>
                                        </p:attrNameLst>
                                      </p:cBhvr>
                                      <p:to>
                                        <p:strVal val="visible"/>
                                      </p:to>
                                    </p:set>
                                    <p:animEffect transition="in" filter="wipe(left)">
                                      <p:cBhvr>
                                        <p:cTn id="16" dur="1000"/>
                                        <p:tgtEl>
                                          <p:spTgt spid="9524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5845"/>
                                        </p:tgtEl>
                                        <p:attrNameLst>
                                          <p:attrName>style.visibility</p:attrName>
                                        </p:attrNameLst>
                                      </p:cBhvr>
                                      <p:to>
                                        <p:strVal val="visible"/>
                                      </p:to>
                                    </p:set>
                                    <p:anim calcmode="lin" valueType="num">
                                      <p:cBhvr additive="base">
                                        <p:cTn id="21" dur="500" fill="hold"/>
                                        <p:tgtEl>
                                          <p:spTgt spid="35845"/>
                                        </p:tgtEl>
                                        <p:attrNameLst>
                                          <p:attrName>ppt_x</p:attrName>
                                        </p:attrNameLst>
                                      </p:cBhvr>
                                      <p:tavLst>
                                        <p:tav tm="0">
                                          <p:val>
                                            <p:strVal val="0-#ppt_w/2"/>
                                          </p:val>
                                        </p:tav>
                                        <p:tav tm="100000">
                                          <p:val>
                                            <p:strVal val="#ppt_x"/>
                                          </p:val>
                                        </p:tav>
                                      </p:tavLst>
                                    </p:anim>
                                    <p:anim calcmode="lin" valueType="num">
                                      <p:cBhvr additive="base">
                                        <p:cTn id="22" dur="500" fill="hold"/>
                                        <p:tgtEl>
                                          <p:spTgt spid="358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5850"/>
                                        </p:tgtEl>
                                        <p:attrNameLst>
                                          <p:attrName>style.visibility</p:attrName>
                                        </p:attrNameLst>
                                      </p:cBhvr>
                                      <p:to>
                                        <p:strVal val="visible"/>
                                      </p:to>
                                    </p:set>
                                    <p:anim calcmode="lin" valueType="num">
                                      <p:cBhvr additive="base">
                                        <p:cTn id="27" dur="500" fill="hold"/>
                                        <p:tgtEl>
                                          <p:spTgt spid="35850"/>
                                        </p:tgtEl>
                                        <p:attrNameLst>
                                          <p:attrName>ppt_x</p:attrName>
                                        </p:attrNameLst>
                                      </p:cBhvr>
                                      <p:tavLst>
                                        <p:tav tm="0">
                                          <p:val>
                                            <p:strVal val="0-#ppt_w/2"/>
                                          </p:val>
                                        </p:tav>
                                        <p:tav tm="100000">
                                          <p:val>
                                            <p:strVal val="#ppt_x"/>
                                          </p:val>
                                        </p:tav>
                                      </p:tavLst>
                                    </p:anim>
                                    <p:anim calcmode="lin" valueType="num">
                                      <p:cBhvr additive="base">
                                        <p:cTn id="28" dur="500" fill="hold"/>
                                        <p:tgtEl>
                                          <p:spTgt spid="3585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35846"/>
                                        </p:tgtEl>
                                        <p:attrNameLst>
                                          <p:attrName>style.visibility</p:attrName>
                                        </p:attrNameLst>
                                      </p:cBhvr>
                                      <p:to>
                                        <p:strVal val="visible"/>
                                      </p:to>
                                    </p:set>
                                    <p:anim calcmode="lin" valueType="num">
                                      <p:cBhvr additive="base">
                                        <p:cTn id="31" dur="500" fill="hold"/>
                                        <p:tgtEl>
                                          <p:spTgt spid="35846"/>
                                        </p:tgtEl>
                                        <p:attrNameLst>
                                          <p:attrName>ppt_x</p:attrName>
                                        </p:attrNameLst>
                                      </p:cBhvr>
                                      <p:tavLst>
                                        <p:tav tm="0">
                                          <p:val>
                                            <p:strVal val="0-#ppt_w/2"/>
                                          </p:val>
                                        </p:tav>
                                        <p:tav tm="100000">
                                          <p:val>
                                            <p:strVal val="#ppt_x"/>
                                          </p:val>
                                        </p:tav>
                                      </p:tavLst>
                                    </p:anim>
                                    <p:anim calcmode="lin" valueType="num">
                                      <p:cBhvr additive="base">
                                        <p:cTn id="32" dur="500" fill="hold"/>
                                        <p:tgtEl>
                                          <p:spTgt spid="35846"/>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5851"/>
                                        </p:tgtEl>
                                        <p:attrNameLst>
                                          <p:attrName>style.visibility</p:attrName>
                                        </p:attrNameLst>
                                      </p:cBhvr>
                                      <p:to>
                                        <p:strVal val="visible"/>
                                      </p:to>
                                    </p:set>
                                    <p:anim calcmode="lin" valueType="num">
                                      <p:cBhvr additive="base">
                                        <p:cTn id="37" dur="500" fill="hold"/>
                                        <p:tgtEl>
                                          <p:spTgt spid="35851"/>
                                        </p:tgtEl>
                                        <p:attrNameLst>
                                          <p:attrName>ppt_x</p:attrName>
                                        </p:attrNameLst>
                                      </p:cBhvr>
                                      <p:tavLst>
                                        <p:tav tm="0">
                                          <p:val>
                                            <p:strVal val="0-#ppt_w/2"/>
                                          </p:val>
                                        </p:tav>
                                        <p:tav tm="100000">
                                          <p:val>
                                            <p:strVal val="#ppt_x"/>
                                          </p:val>
                                        </p:tav>
                                      </p:tavLst>
                                    </p:anim>
                                    <p:anim calcmode="lin" valueType="num">
                                      <p:cBhvr additive="base">
                                        <p:cTn id="38" dur="500" fill="hold"/>
                                        <p:tgtEl>
                                          <p:spTgt spid="35851"/>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35848"/>
                                        </p:tgtEl>
                                        <p:attrNameLst>
                                          <p:attrName>style.visibility</p:attrName>
                                        </p:attrNameLst>
                                      </p:cBhvr>
                                      <p:to>
                                        <p:strVal val="visible"/>
                                      </p:to>
                                    </p:set>
                                    <p:anim calcmode="lin" valueType="num">
                                      <p:cBhvr additive="base">
                                        <p:cTn id="41" dur="500" fill="hold"/>
                                        <p:tgtEl>
                                          <p:spTgt spid="35848"/>
                                        </p:tgtEl>
                                        <p:attrNameLst>
                                          <p:attrName>ppt_x</p:attrName>
                                        </p:attrNameLst>
                                      </p:cBhvr>
                                      <p:tavLst>
                                        <p:tav tm="0">
                                          <p:val>
                                            <p:strVal val="0-#ppt_w/2"/>
                                          </p:val>
                                        </p:tav>
                                        <p:tav tm="100000">
                                          <p:val>
                                            <p:strVal val="#ppt_x"/>
                                          </p:val>
                                        </p:tav>
                                      </p:tavLst>
                                    </p:anim>
                                    <p:anim calcmode="lin" valueType="num">
                                      <p:cBhvr additive="base">
                                        <p:cTn id="42" dur="500" fill="hold"/>
                                        <p:tgtEl>
                                          <p:spTgt spid="3584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5244">
                                            <p:txEl>
                                              <p:pRg st="0" end="0"/>
                                            </p:txEl>
                                          </p:spTgt>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0"/>
                                  </p:stCondLst>
                                  <p:childTnLst>
                                    <p:set>
                                      <p:cBhvr>
                                        <p:cTn id="49" dur="1" fill="hold">
                                          <p:stCondLst>
                                            <p:cond delay="0"/>
                                          </p:stCondLst>
                                        </p:cTn>
                                        <p:tgtEl>
                                          <p:spTgt spid="9524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95250"/>
                                        </p:tgtEl>
                                        <p:attrNameLst>
                                          <p:attrName>style.visibility</p:attrName>
                                        </p:attrNameLst>
                                      </p:cBhvr>
                                      <p:to>
                                        <p:strVal val="visible"/>
                                      </p:to>
                                    </p:set>
                                    <p:animEffect transition="in" filter="wipe(left)">
                                      <p:cBhvr>
                                        <p:cTn id="54" dur="1000"/>
                                        <p:tgtEl>
                                          <p:spTgt spid="95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p:bldP spid="35850" grpId="0"/>
      <p:bldP spid="358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B0BDF96-3DEC-4B66-9816-0F214BA2743A}" type="slidenum">
              <a:rPr lang="zh-CN" altLang="en-US" sz="1600" smtClean="0">
                <a:solidFill>
                  <a:srgbClr val="FFFF00"/>
                </a:solidFill>
                <a:ea typeface="宋体" panose="02010600030101010101" pitchFamily="2" charset="-122"/>
              </a:rPr>
              <a:t>24</a:t>
            </a:fld>
            <a:endParaRPr lang="en-US" altLang="zh-CN" sz="1600">
              <a:solidFill>
                <a:srgbClr val="FFFF00"/>
              </a:solidFill>
              <a:ea typeface="宋体" panose="02010600030101010101" pitchFamily="2" charset="-122"/>
            </a:endParaRPr>
          </a:p>
        </p:txBody>
      </p:sp>
      <p:sp>
        <p:nvSpPr>
          <p:cNvPr id="96258" name="Rectangle 2"/>
          <p:cNvSpPr>
            <a:spLocks noChangeArrowheads="1"/>
          </p:cNvSpPr>
          <p:nvPr/>
        </p:nvSpPr>
        <p:spPr bwMode="auto">
          <a:xfrm>
            <a:off x="827088" y="1773238"/>
            <a:ext cx="5289550" cy="79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5000"/>
              </a:spcBef>
              <a:defRPr/>
            </a:pPr>
            <a:r>
              <a:rPr kumimoji="1" lang="zh-CN" altLang="en-US" b="1">
                <a:solidFill>
                  <a:srgbClr val="000099"/>
                </a:solidFill>
                <a:effectLst>
                  <a:outerShdw blurRad="38100" dist="38100" dir="2700000" algn="tl">
                    <a:srgbClr val="C0C0C0"/>
                  </a:outerShdw>
                </a:effectLst>
                <a:ea typeface="黑体" panose="02010609060101010101" pitchFamily="49" charset="-122"/>
              </a:rPr>
              <a:t>两个电阻串联时的</a:t>
            </a:r>
            <a:r>
              <a:rPr kumimoji="1" lang="zh-CN" altLang="en-US" b="1">
                <a:solidFill>
                  <a:srgbClr val="FF0000"/>
                </a:solidFill>
                <a:effectLst>
                  <a:outerShdw blurRad="38100" dist="38100" dir="2700000" algn="tl">
                    <a:srgbClr val="C0C0C0"/>
                  </a:outerShdw>
                </a:effectLst>
                <a:ea typeface="黑体" panose="02010609060101010101" pitchFamily="49" charset="-122"/>
              </a:rPr>
              <a:t>分压公式</a:t>
            </a:r>
            <a:r>
              <a:rPr kumimoji="1" lang="zh-CN" altLang="en-US" b="1">
                <a:solidFill>
                  <a:srgbClr val="000099"/>
                </a:solidFill>
                <a:effectLst>
                  <a:outerShdw blurRad="38100" dist="38100" dir="2700000" algn="tl">
                    <a:srgbClr val="C0C0C0"/>
                  </a:outerShdw>
                </a:effectLst>
                <a:ea typeface="黑体" panose="02010609060101010101" pitchFamily="49" charset="-122"/>
              </a:rPr>
              <a:t>：</a:t>
            </a:r>
          </a:p>
        </p:txBody>
      </p:sp>
      <p:graphicFrame>
        <p:nvGraphicFramePr>
          <p:cNvPr id="96259" name="Object 3"/>
          <p:cNvGraphicFramePr>
            <a:graphicFrameLocks noChangeAspect="1"/>
          </p:cNvGraphicFramePr>
          <p:nvPr/>
        </p:nvGraphicFramePr>
        <p:xfrm>
          <a:off x="2843213" y="2420938"/>
          <a:ext cx="2336800" cy="1035050"/>
        </p:xfrm>
        <a:graphic>
          <a:graphicData uri="http://schemas.openxmlformats.org/presentationml/2006/ole">
            <mc:AlternateContent xmlns:mc="http://schemas.openxmlformats.org/markup-compatibility/2006">
              <mc:Choice xmlns:v="urn:schemas-microsoft-com:vml" Requires="v">
                <p:oleObj name="公式" r:id="rId2" imgW="1231900" imgH="495300" progId="Equation.3">
                  <p:embed/>
                </p:oleObj>
              </mc:Choice>
              <mc:Fallback>
                <p:oleObj name="公式" r:id="rId2" imgW="1231900" imgH="4953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2420938"/>
                        <a:ext cx="2336800"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0" name="Object 4"/>
          <p:cNvGraphicFramePr>
            <a:graphicFrameLocks noChangeAspect="1"/>
          </p:cNvGraphicFramePr>
          <p:nvPr/>
        </p:nvGraphicFramePr>
        <p:xfrm>
          <a:off x="5580063" y="2420938"/>
          <a:ext cx="2438400" cy="1065212"/>
        </p:xfrm>
        <a:graphic>
          <a:graphicData uri="http://schemas.openxmlformats.org/presentationml/2006/ole">
            <mc:AlternateContent xmlns:mc="http://schemas.openxmlformats.org/markup-compatibility/2006">
              <mc:Choice xmlns:v="urn:schemas-microsoft-com:vml" Requires="v">
                <p:oleObj name="公式" r:id="rId4" imgW="1257300" imgH="495300" progId="Equation.3">
                  <p:embed/>
                </p:oleObj>
              </mc:Choice>
              <mc:Fallback>
                <p:oleObj name="公式" r:id="rId4" imgW="1257300" imgH="4953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2420938"/>
                        <a:ext cx="2438400" cy="1065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98" name="Object 42"/>
          <p:cNvGraphicFramePr>
            <a:graphicFrameLocks noChangeAspect="1"/>
          </p:cNvGraphicFramePr>
          <p:nvPr/>
        </p:nvGraphicFramePr>
        <p:xfrm>
          <a:off x="1403350" y="1052513"/>
          <a:ext cx="5484813" cy="863600"/>
        </p:xfrm>
        <a:graphic>
          <a:graphicData uri="http://schemas.openxmlformats.org/presentationml/2006/ole">
            <mc:AlternateContent xmlns:mc="http://schemas.openxmlformats.org/markup-compatibility/2006">
              <mc:Choice xmlns:v="urn:schemas-microsoft-com:vml" Requires="v">
                <p:oleObj name="Equation" r:id="rId6" imgW="3556000" imgH="469900" progId="Equation.DSMT4">
                  <p:embed/>
                </p:oleObj>
              </mc:Choice>
              <mc:Fallback>
                <p:oleObj name="Equation" r:id="rId6" imgW="3556000" imgH="469900" progId="Equation.DSMT4">
                  <p:embed/>
                  <p:pic>
                    <p:nvPicPr>
                      <p:cNvPr id="0"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1052513"/>
                        <a:ext cx="5484813"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6300" name="Group 44"/>
          <p:cNvGrpSpPr/>
          <p:nvPr/>
        </p:nvGrpSpPr>
        <p:grpSpPr bwMode="auto">
          <a:xfrm>
            <a:off x="684213" y="2781300"/>
            <a:ext cx="3527425" cy="792163"/>
            <a:chOff x="431" y="1752"/>
            <a:chExt cx="2222" cy="499"/>
          </a:xfrm>
        </p:grpSpPr>
        <p:sp>
          <p:nvSpPr>
            <p:cNvPr id="68621" name="AutoShape 7"/>
            <p:cNvSpPr/>
            <p:nvPr/>
          </p:nvSpPr>
          <p:spPr bwMode="auto">
            <a:xfrm>
              <a:off x="431" y="1752"/>
              <a:ext cx="589" cy="499"/>
            </a:xfrm>
            <a:prstGeom prst="borderCallout1">
              <a:avLst>
                <a:gd name="adj1" fmla="val 14431"/>
                <a:gd name="adj2" fmla="val 108148"/>
                <a:gd name="adj3" fmla="val 34269"/>
                <a:gd name="adj4" fmla="val 267403"/>
              </a:avLst>
            </a:prstGeom>
            <a:solidFill>
              <a:srgbClr val="AFFFEA"/>
            </a:solidFill>
            <a:ln w="19050">
              <a:solidFill>
                <a:srgbClr val="FF3300"/>
              </a:solidFill>
              <a:miter lim="800000"/>
            </a:ln>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a:t>下标</a:t>
              </a:r>
            </a:p>
            <a:p>
              <a:pPr algn="ctr" eaLnBrk="1" hangingPunct="1">
                <a:spcBef>
                  <a:spcPct val="0"/>
                </a:spcBef>
                <a:buFontTx/>
                <a:buNone/>
              </a:pPr>
              <a:r>
                <a:rPr lang="zh-CN" altLang="en-US" sz="2400"/>
                <a:t>相同</a:t>
              </a:r>
              <a:endParaRPr lang="zh-CN" altLang="zh-CN" sz="2400"/>
            </a:p>
          </p:txBody>
        </p:sp>
        <p:sp>
          <p:nvSpPr>
            <p:cNvPr id="68622" name="Line 46"/>
            <p:cNvSpPr>
              <a:spLocks noChangeShapeType="1"/>
            </p:cNvSpPr>
            <p:nvPr/>
          </p:nvSpPr>
          <p:spPr bwMode="auto">
            <a:xfrm flipV="1">
              <a:off x="1020" y="1752"/>
              <a:ext cx="1633" cy="45"/>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grpSp>
      <p:sp>
        <p:nvSpPr>
          <p:cNvPr id="68616" name="Rectangle 47"/>
          <p:cNvSpPr>
            <a:spLocks noGrp="1" noChangeArrowheads="1"/>
          </p:cNvSpPr>
          <p:nvPr>
            <p:ph type="title"/>
          </p:nvPr>
        </p:nvSpPr>
        <p:spPr>
          <a:noFill/>
        </p:spPr>
        <p:txBody>
          <a:bodyPr/>
          <a:lstStyle/>
          <a:p>
            <a:r>
              <a:rPr lang="en-US" altLang="zh-CN"/>
              <a:t>1.6.1 a </a:t>
            </a:r>
            <a:r>
              <a:rPr lang="zh-CN" altLang="en-US"/>
              <a:t>电阻的串联及等效</a:t>
            </a:r>
          </a:p>
        </p:txBody>
      </p:sp>
      <p:graphicFrame>
        <p:nvGraphicFramePr>
          <p:cNvPr id="96304" name="Object 48"/>
          <p:cNvGraphicFramePr>
            <a:graphicFrameLocks noChangeAspect="1"/>
          </p:cNvGraphicFramePr>
          <p:nvPr/>
        </p:nvGraphicFramePr>
        <p:xfrm>
          <a:off x="2276475" y="3262313"/>
          <a:ext cx="1735138" cy="2860675"/>
        </p:xfrm>
        <a:graphic>
          <a:graphicData uri="http://schemas.openxmlformats.org/presentationml/2006/ole">
            <mc:AlternateContent xmlns:mc="http://schemas.openxmlformats.org/markup-compatibility/2006">
              <mc:Choice xmlns:v="urn:schemas-microsoft-com:vml" Requires="v">
                <p:oleObj name="Visio" r:id="rId8" imgW="1478915" imgH="2426970" progId="Visio.Drawing.11">
                  <p:embed/>
                </p:oleObj>
              </mc:Choice>
              <mc:Fallback>
                <p:oleObj name="Visio" r:id="rId8" imgW="1478915" imgH="2426970" progId="Visio.Drawing.11">
                  <p:embed/>
                  <p:pic>
                    <p:nvPicPr>
                      <p:cNvPr id="0" name="Object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6475" y="3262313"/>
                        <a:ext cx="1735138"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305" name="AutoShape 49"/>
          <p:cNvSpPr>
            <a:spLocks noChangeArrowheads="1"/>
          </p:cNvSpPr>
          <p:nvPr/>
        </p:nvSpPr>
        <p:spPr bwMode="auto">
          <a:xfrm>
            <a:off x="4724400" y="4702175"/>
            <a:ext cx="720725" cy="215900"/>
          </a:xfrm>
          <a:prstGeom prst="rightArrow">
            <a:avLst>
              <a:gd name="adj1" fmla="val 50000"/>
              <a:gd name="adj2" fmla="val 83456"/>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96307" name="Object 51"/>
          <p:cNvGraphicFramePr/>
          <p:nvPr/>
        </p:nvGraphicFramePr>
        <p:xfrm>
          <a:off x="7524750" y="4640263"/>
          <a:ext cx="1431925" cy="517525"/>
        </p:xfrm>
        <a:graphic>
          <a:graphicData uri="http://schemas.openxmlformats.org/presentationml/2006/ole">
            <mc:AlternateContent xmlns:mc="http://schemas.openxmlformats.org/markup-compatibility/2006">
              <mc:Choice xmlns:v="urn:schemas-microsoft-com:vml" Requires="v">
                <p:oleObj name="Visio" r:id="rId10" imgW="1219200" imgH="451485" progId="Visio.Drawing.11">
                  <p:embed/>
                </p:oleObj>
              </mc:Choice>
              <mc:Fallback>
                <p:oleObj name="Visio" r:id="rId10" imgW="1219200" imgH="451485" progId="Visio.Drawing.11">
                  <p:embed/>
                  <p:pic>
                    <p:nvPicPr>
                      <p:cNvPr id="0" name="Object 5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750" y="4640263"/>
                        <a:ext cx="14319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308" name="Object 52"/>
          <p:cNvGraphicFramePr>
            <a:graphicFrameLocks noChangeAspect="1"/>
          </p:cNvGraphicFramePr>
          <p:nvPr/>
        </p:nvGraphicFramePr>
        <p:xfrm>
          <a:off x="5908675" y="3586163"/>
          <a:ext cx="1687513" cy="2074862"/>
        </p:xfrm>
        <a:graphic>
          <a:graphicData uri="http://schemas.openxmlformats.org/presentationml/2006/ole">
            <mc:AlternateContent xmlns:mc="http://schemas.openxmlformats.org/markup-compatibility/2006">
              <mc:Choice xmlns:v="urn:schemas-microsoft-com:vml" Requires="v">
                <p:oleObj name="Visio" r:id="rId12" imgW="1433830" imgH="1760855" progId="Visio.Drawing.11">
                  <p:embed/>
                </p:oleObj>
              </mc:Choice>
              <mc:Fallback>
                <p:oleObj name="Visio" r:id="rId12" imgW="1433830" imgH="1760855" progId="Visio.Drawing.11">
                  <p:embed/>
                  <p:pic>
                    <p:nvPicPr>
                      <p:cNvPr id="0" name="Object 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08675" y="3586163"/>
                        <a:ext cx="1687513" cy="207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6304"/>
                                        </p:tgtEl>
                                        <p:attrNameLst>
                                          <p:attrName>style.visibility</p:attrName>
                                        </p:attrNameLst>
                                      </p:cBhvr>
                                      <p:to>
                                        <p:strVal val="visible"/>
                                      </p:to>
                                    </p:set>
                                    <p:animEffect transition="in" filter="wipe(left)">
                                      <p:cBhvr>
                                        <p:cTn id="7" dur="1000"/>
                                        <p:tgtEl>
                                          <p:spTgt spid="9630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96305"/>
                                        </p:tgtEl>
                                        <p:attrNameLst>
                                          <p:attrName>style.visibility</p:attrName>
                                        </p:attrNameLst>
                                      </p:cBhvr>
                                      <p:to>
                                        <p:strVal val="visible"/>
                                      </p:to>
                                    </p:set>
                                    <p:animEffect transition="in" filter="wipe(left)">
                                      <p:cBhvr>
                                        <p:cTn id="11" dur="1000"/>
                                        <p:tgtEl>
                                          <p:spTgt spid="96305"/>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96308"/>
                                        </p:tgtEl>
                                        <p:attrNameLst>
                                          <p:attrName>style.visibility</p:attrName>
                                        </p:attrNameLst>
                                      </p:cBhvr>
                                      <p:to>
                                        <p:strVal val="visible"/>
                                      </p:to>
                                    </p:set>
                                    <p:animEffect transition="in" filter="wipe(left)">
                                      <p:cBhvr>
                                        <p:cTn id="15" dur="1000"/>
                                        <p:tgtEl>
                                          <p:spTgt spid="96308"/>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6307"/>
                                        </p:tgtEl>
                                        <p:attrNameLst>
                                          <p:attrName>style.visibility</p:attrName>
                                        </p:attrNameLst>
                                      </p:cBhvr>
                                      <p:to>
                                        <p:strVal val="visible"/>
                                      </p:to>
                                    </p:set>
                                    <p:animEffect transition="in" filter="wipe(left)">
                                      <p:cBhvr>
                                        <p:cTn id="19" dur="1000"/>
                                        <p:tgtEl>
                                          <p:spTgt spid="9630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6298"/>
                                        </p:tgtEl>
                                        <p:attrNameLst>
                                          <p:attrName>style.visibility</p:attrName>
                                        </p:attrNameLst>
                                      </p:cBhvr>
                                      <p:to>
                                        <p:strVal val="visible"/>
                                      </p:to>
                                    </p:set>
                                    <p:animEffect transition="in" filter="wipe(left)">
                                      <p:cBhvr>
                                        <p:cTn id="24" dur="500"/>
                                        <p:tgtEl>
                                          <p:spTgt spid="9629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6258">
                                            <p:txEl>
                                              <p:pRg st="0" end="0"/>
                                            </p:txEl>
                                          </p:spTgt>
                                        </p:tgtEl>
                                        <p:attrNameLst>
                                          <p:attrName>style.visibility</p:attrName>
                                        </p:attrNameLst>
                                      </p:cBhvr>
                                      <p:to>
                                        <p:strVal val="visible"/>
                                      </p:to>
                                    </p:set>
                                    <p:animEffect transition="in" filter="wipe(left)">
                                      <p:cBhvr>
                                        <p:cTn id="29" dur="500"/>
                                        <p:tgtEl>
                                          <p:spTgt spid="9625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6259"/>
                                        </p:tgtEl>
                                        <p:attrNameLst>
                                          <p:attrName>style.visibility</p:attrName>
                                        </p:attrNameLst>
                                      </p:cBhvr>
                                      <p:to>
                                        <p:strVal val="visible"/>
                                      </p:to>
                                    </p:set>
                                    <p:animEffect transition="in" filter="wipe(left)">
                                      <p:cBhvr>
                                        <p:cTn id="34" dur="500"/>
                                        <p:tgtEl>
                                          <p:spTgt spid="9625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96260"/>
                                        </p:tgtEl>
                                        <p:attrNameLst>
                                          <p:attrName>style.visibility</p:attrName>
                                        </p:attrNameLst>
                                      </p:cBhvr>
                                      <p:to>
                                        <p:strVal val="visible"/>
                                      </p:to>
                                    </p:set>
                                    <p:animEffect transition="in" filter="wipe(left)">
                                      <p:cBhvr>
                                        <p:cTn id="39" dur="500"/>
                                        <p:tgtEl>
                                          <p:spTgt spid="9626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96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513553FA-D59E-4BDC-A331-A8F2FD250AD8}" type="slidenum">
              <a:rPr lang="zh-CN" altLang="en-US" sz="1600" smtClean="0">
                <a:solidFill>
                  <a:srgbClr val="FFFF00"/>
                </a:solidFill>
                <a:ea typeface="宋体" panose="02010600030101010101" pitchFamily="2" charset="-122"/>
              </a:rPr>
              <a:t>25</a:t>
            </a:fld>
            <a:endParaRPr lang="en-US" altLang="zh-CN" sz="1600">
              <a:solidFill>
                <a:srgbClr val="FFFF00"/>
              </a:solidFill>
              <a:ea typeface="宋体" panose="02010600030101010101" pitchFamily="2" charset="-122"/>
            </a:endParaRPr>
          </a:p>
        </p:txBody>
      </p:sp>
      <p:sp>
        <p:nvSpPr>
          <p:cNvPr id="36868" name="Rectangle 4"/>
          <p:cNvSpPr>
            <a:spLocks noChangeArrowheads="1"/>
          </p:cNvSpPr>
          <p:nvPr/>
        </p:nvSpPr>
        <p:spPr bwMode="auto">
          <a:xfrm>
            <a:off x="615950" y="1125538"/>
            <a:ext cx="4621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对于</a:t>
            </a:r>
            <a:r>
              <a:rPr lang="en-US" altLang="zh-CN" sz="2400" b="1" i="1"/>
              <a:t>n</a:t>
            </a:r>
            <a:r>
              <a:rPr lang="zh-CN" altLang="en-US" sz="2400"/>
              <a:t>个电阻的串联，伏安特性为</a:t>
            </a:r>
          </a:p>
        </p:txBody>
      </p:sp>
      <p:graphicFrame>
        <p:nvGraphicFramePr>
          <p:cNvPr id="36869" name="Object 5"/>
          <p:cNvGraphicFramePr>
            <a:graphicFrameLocks noChangeAspect="1"/>
          </p:cNvGraphicFramePr>
          <p:nvPr/>
        </p:nvGraphicFramePr>
        <p:xfrm>
          <a:off x="504825" y="1628775"/>
          <a:ext cx="7954963" cy="563563"/>
        </p:xfrm>
        <a:graphic>
          <a:graphicData uri="http://schemas.openxmlformats.org/presentationml/2006/ole">
            <mc:AlternateContent xmlns:mc="http://schemas.openxmlformats.org/markup-compatibility/2006">
              <mc:Choice xmlns:v="urn:schemas-microsoft-com:vml" Requires="v">
                <p:oleObj name="Equation" r:id="rId2" imgW="2819400" imgH="203200" progId="Equation.DSMT4">
                  <p:embed/>
                </p:oleObj>
              </mc:Choice>
              <mc:Fallback>
                <p:oleObj name="Equation" r:id="rId2" imgW="2819400" imgH="2032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628775"/>
                        <a:ext cx="79549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Rectangle 7"/>
          <p:cNvSpPr>
            <a:spLocks noChangeArrowheads="1"/>
          </p:cNvSpPr>
          <p:nvPr/>
        </p:nvSpPr>
        <p:spPr bwMode="auto">
          <a:xfrm>
            <a:off x="615950" y="2349500"/>
            <a:ext cx="391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所以串联电路的等效电阻为 </a:t>
            </a:r>
          </a:p>
        </p:txBody>
      </p:sp>
      <p:graphicFrame>
        <p:nvGraphicFramePr>
          <p:cNvPr id="36872" name="Object 8"/>
          <p:cNvGraphicFramePr>
            <a:graphicFrameLocks noChangeAspect="1"/>
          </p:cNvGraphicFramePr>
          <p:nvPr/>
        </p:nvGraphicFramePr>
        <p:xfrm>
          <a:off x="881063" y="2767013"/>
          <a:ext cx="3925887" cy="949325"/>
        </p:xfrm>
        <a:graphic>
          <a:graphicData uri="http://schemas.openxmlformats.org/presentationml/2006/ole">
            <mc:AlternateContent xmlns:mc="http://schemas.openxmlformats.org/markup-compatibility/2006">
              <mc:Choice xmlns:v="urn:schemas-microsoft-com:vml" Requires="v">
                <p:oleObj name="Equation" r:id="rId4" imgW="1663065" imgH="406400" progId="Equation.DSMT4">
                  <p:embed/>
                </p:oleObj>
              </mc:Choice>
              <mc:Fallback>
                <p:oleObj name="Equation" r:id="rId4" imgW="1663065" imgH="406400" progId="Equation.DSMT4">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063" y="2767013"/>
                        <a:ext cx="3925887"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4" name="Rectangle 10"/>
          <p:cNvSpPr>
            <a:spLocks noChangeArrowheads="1"/>
          </p:cNvSpPr>
          <p:nvPr/>
        </p:nvSpPr>
        <p:spPr bwMode="auto">
          <a:xfrm>
            <a:off x="615950" y="3789363"/>
            <a:ext cx="3027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第</a:t>
            </a:r>
            <a:r>
              <a:rPr lang="en-US" altLang="zh-CN" sz="2400" b="1"/>
              <a:t>k</a:t>
            </a:r>
            <a:r>
              <a:rPr lang="zh-CN" altLang="en-US" sz="2400"/>
              <a:t>条支路的电压为</a:t>
            </a:r>
          </a:p>
        </p:txBody>
      </p:sp>
      <p:graphicFrame>
        <p:nvGraphicFramePr>
          <p:cNvPr id="36875" name="Object 11"/>
          <p:cNvGraphicFramePr>
            <a:graphicFrameLocks noChangeAspect="1"/>
          </p:cNvGraphicFramePr>
          <p:nvPr/>
        </p:nvGraphicFramePr>
        <p:xfrm>
          <a:off x="2081213" y="4278313"/>
          <a:ext cx="1816100" cy="1341437"/>
        </p:xfrm>
        <a:graphic>
          <a:graphicData uri="http://schemas.openxmlformats.org/presentationml/2006/ole">
            <mc:AlternateContent xmlns:mc="http://schemas.openxmlformats.org/markup-compatibility/2006">
              <mc:Choice xmlns:v="urn:schemas-microsoft-com:vml" Requires="v">
                <p:oleObj name="Equation" r:id="rId6" imgW="786765" imgH="584200" progId="Equation.DSMT4">
                  <p:embed/>
                </p:oleObj>
              </mc:Choice>
              <mc:Fallback>
                <p:oleObj name="Equation" r:id="rId6" imgW="786765" imgH="5842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1213" y="4278313"/>
                        <a:ext cx="1816100" cy="1341437"/>
                      </a:xfrm>
                      <a:prstGeom prst="rect">
                        <a:avLst/>
                      </a:prstGeom>
                      <a:solidFill>
                        <a:srgbClr val="FF0000"/>
                      </a:solidFill>
                      <a:ln>
                        <a:noFill/>
                      </a:ln>
                    </p:spPr>
                  </p:pic>
                </p:oleObj>
              </mc:Fallback>
            </mc:AlternateContent>
          </a:graphicData>
        </a:graphic>
      </p:graphicFrame>
      <p:sp>
        <p:nvSpPr>
          <p:cNvPr id="69641" name="Rectangle 11"/>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1.6.1 a </a:t>
            </a:r>
            <a:r>
              <a:rPr lang="zh-CN" altLang="en-US" sz="3600">
                <a:solidFill>
                  <a:srgbClr val="FF0000"/>
                </a:solidFill>
              </a:rPr>
              <a:t>电阻的串联及等效</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box(in)">
                                      <p:cBhvr>
                                        <p:cTn id="7" dur="500"/>
                                        <p:tgtEl>
                                          <p:spTgt spid="36868"/>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6869"/>
                                        </p:tgtEl>
                                        <p:attrNameLst>
                                          <p:attrName>style.visibility</p:attrName>
                                        </p:attrNameLst>
                                      </p:cBhvr>
                                      <p:to>
                                        <p:strVal val="visible"/>
                                      </p:to>
                                    </p:set>
                                    <p:animEffect transition="in" filter="diamond(in)">
                                      <p:cBhvr>
                                        <p:cTn id="12" dur="2000"/>
                                        <p:tgtEl>
                                          <p:spTgt spid="368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71"/>
                                        </p:tgtEl>
                                        <p:attrNameLst>
                                          <p:attrName>style.visibility</p:attrName>
                                        </p:attrNameLst>
                                      </p:cBhvr>
                                      <p:to>
                                        <p:strVal val="visible"/>
                                      </p:to>
                                    </p:set>
                                    <p:animEffect transition="in" filter="blinds(horizontal)">
                                      <p:cBhvr>
                                        <p:cTn id="17" dur="500"/>
                                        <p:tgtEl>
                                          <p:spTgt spid="3687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6872"/>
                                        </p:tgtEl>
                                        <p:attrNameLst>
                                          <p:attrName>style.visibility</p:attrName>
                                        </p:attrNameLst>
                                      </p:cBhvr>
                                      <p:to>
                                        <p:strVal val="visible"/>
                                      </p:to>
                                    </p:set>
                                    <p:animEffect transition="in" filter="checkerboard(across)">
                                      <p:cBhvr>
                                        <p:cTn id="22" dur="500"/>
                                        <p:tgtEl>
                                          <p:spTgt spid="3687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6874"/>
                                        </p:tgtEl>
                                        <p:attrNameLst>
                                          <p:attrName>style.visibility</p:attrName>
                                        </p:attrNameLst>
                                      </p:cBhvr>
                                      <p:to>
                                        <p:strVal val="visible"/>
                                      </p:to>
                                    </p:set>
                                    <p:animEffect transition="in" filter="checkerboard(across)">
                                      <p:cBhvr>
                                        <p:cTn id="27" dur="500"/>
                                        <p:tgtEl>
                                          <p:spTgt spid="36874"/>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6875"/>
                                        </p:tgtEl>
                                        <p:attrNameLst>
                                          <p:attrName>style.visibility</p:attrName>
                                        </p:attrNameLst>
                                      </p:cBhvr>
                                      <p:to>
                                        <p:strVal val="visible"/>
                                      </p:to>
                                    </p:set>
                                    <p:animEffect transition="in" filter="box(in)">
                                      <p:cBhvr>
                                        <p:cTn id="32" dur="500"/>
                                        <p:tgtEl>
                                          <p:spTgt spid="368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71" grpId="0"/>
      <p:bldP spid="368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4A8C8736-4890-4E18-96DC-13D173A210DE}" type="slidenum">
              <a:rPr lang="zh-CN" altLang="en-US" sz="1600" smtClean="0">
                <a:solidFill>
                  <a:srgbClr val="FFFF00"/>
                </a:solidFill>
                <a:ea typeface="宋体" panose="02010600030101010101" pitchFamily="2" charset="-122"/>
              </a:rPr>
              <a:t>26</a:t>
            </a:fld>
            <a:endParaRPr lang="en-US" altLang="zh-CN" sz="1600">
              <a:solidFill>
                <a:srgbClr val="FFFF00"/>
              </a:solidFill>
              <a:ea typeface="宋体" panose="02010600030101010101" pitchFamily="2" charset="-122"/>
            </a:endParaRPr>
          </a:p>
        </p:txBody>
      </p:sp>
      <p:sp>
        <p:nvSpPr>
          <p:cNvPr id="70659" name="Rectangle 4"/>
          <p:cNvSpPr>
            <a:spLocks noGrp="1" noChangeArrowheads="1"/>
          </p:cNvSpPr>
          <p:nvPr>
            <p:ph type="title"/>
          </p:nvPr>
        </p:nvSpPr>
        <p:spPr/>
        <p:txBody>
          <a:bodyPr/>
          <a:lstStyle/>
          <a:p>
            <a:r>
              <a:rPr lang="en-US" altLang="zh-CN"/>
              <a:t>1.6.1 a </a:t>
            </a:r>
            <a:r>
              <a:rPr lang="zh-CN" altLang="en-US"/>
              <a:t>电阻的串联及等效</a:t>
            </a:r>
          </a:p>
        </p:txBody>
      </p:sp>
      <p:sp>
        <p:nvSpPr>
          <p:cNvPr id="317445" name="Text Box 5"/>
          <p:cNvSpPr txBox="1">
            <a:spLocks noChangeArrowheads="1"/>
          </p:cNvSpPr>
          <p:nvPr/>
        </p:nvSpPr>
        <p:spPr bwMode="auto">
          <a:xfrm>
            <a:off x="592138" y="1266825"/>
            <a:ext cx="445135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lang="zh-CN" altLang="en-US" sz="2400"/>
              <a:t>电阻串联是电路中的常见形式。</a:t>
            </a:r>
          </a:p>
        </p:txBody>
      </p:sp>
      <p:sp>
        <p:nvSpPr>
          <p:cNvPr id="317446" name="Rectangle 6"/>
          <p:cNvSpPr>
            <a:spLocks noChangeArrowheads="1"/>
          </p:cNvSpPr>
          <p:nvPr/>
        </p:nvSpPr>
        <p:spPr bwMode="auto">
          <a:xfrm>
            <a:off x="592138" y="1843088"/>
            <a:ext cx="7091362"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lang="zh-CN" altLang="en-US" sz="2400"/>
              <a:t>例如，为了防止负载流过过大电流，常将负载与一个限流电阻相串联。</a:t>
            </a:r>
          </a:p>
        </p:txBody>
      </p:sp>
      <p:sp>
        <p:nvSpPr>
          <p:cNvPr id="317447" name="Rectangle 7"/>
          <p:cNvSpPr>
            <a:spLocks noChangeArrowheads="1"/>
          </p:cNvSpPr>
          <p:nvPr/>
        </p:nvSpPr>
        <p:spPr bwMode="auto">
          <a:xfrm>
            <a:off x="592138" y="2851150"/>
            <a:ext cx="25400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0"/>
              </a:spcBef>
              <a:buFontTx/>
              <a:buNone/>
            </a:pPr>
            <a:r>
              <a:rPr lang="zh-CN" altLang="en-US" sz="2400"/>
              <a:t>此外，用电流表测量电路中的电流时，需将电流表串联在所要测量的支路。</a:t>
            </a:r>
          </a:p>
        </p:txBody>
      </p:sp>
      <p:graphicFrame>
        <p:nvGraphicFramePr>
          <p:cNvPr id="317448" name="Object 8"/>
          <p:cNvGraphicFramePr>
            <a:graphicFrameLocks noChangeAspect="1"/>
          </p:cNvGraphicFramePr>
          <p:nvPr/>
        </p:nvGraphicFramePr>
        <p:xfrm>
          <a:off x="3492500" y="2419350"/>
          <a:ext cx="5027613" cy="3097213"/>
        </p:xfrm>
        <a:graphic>
          <a:graphicData uri="http://schemas.openxmlformats.org/presentationml/2006/ole">
            <mc:AlternateContent xmlns:mc="http://schemas.openxmlformats.org/markup-compatibility/2006">
              <mc:Choice xmlns:v="urn:schemas-microsoft-com:vml" Requires="v">
                <p:oleObj name="Visio" r:id="rId2" imgW="12573000" imgH="7747000" progId="Visio.Drawing.11">
                  <p:embed/>
                </p:oleObj>
              </mc:Choice>
              <mc:Fallback>
                <p:oleObj name="Visio" r:id="rId2" imgW="12573000" imgH="7747000" progId="Visio.Drawing.11">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419350"/>
                        <a:ext cx="5027613" cy="309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7449" name="Group 9"/>
          <p:cNvGrpSpPr/>
          <p:nvPr/>
        </p:nvGrpSpPr>
        <p:grpSpPr bwMode="auto">
          <a:xfrm>
            <a:off x="5256213" y="2779713"/>
            <a:ext cx="2160587" cy="503237"/>
            <a:chOff x="3311" y="1684"/>
            <a:chExt cx="1361" cy="317"/>
          </a:xfrm>
        </p:grpSpPr>
        <p:sp>
          <p:nvSpPr>
            <p:cNvPr id="70665" name="AutoShape 10"/>
            <p:cNvSpPr>
              <a:spLocks noChangeArrowheads="1"/>
            </p:cNvSpPr>
            <p:nvPr/>
          </p:nvSpPr>
          <p:spPr bwMode="auto">
            <a:xfrm>
              <a:off x="3311" y="1684"/>
              <a:ext cx="1361" cy="317"/>
            </a:xfrm>
            <a:prstGeom prst="wedgeRoundRectCallout">
              <a:avLst>
                <a:gd name="adj1" fmla="val -115097"/>
                <a:gd name="adj2" fmla="val 178708"/>
                <a:gd name="adj3" fmla="val 16667"/>
              </a:avLst>
            </a:prstGeom>
            <a:solidFill>
              <a:srgbClr val="AFFF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en-US" altLang="zh-CN" sz="2400"/>
                <a:t>A    /A~</a:t>
              </a:r>
            </a:p>
          </p:txBody>
        </p:sp>
        <p:graphicFrame>
          <p:nvGraphicFramePr>
            <p:cNvPr id="70666" name="Object 11"/>
            <p:cNvGraphicFramePr>
              <a:graphicFrameLocks noChangeAspect="1"/>
            </p:cNvGraphicFramePr>
            <p:nvPr/>
          </p:nvGraphicFramePr>
          <p:xfrm>
            <a:off x="3810" y="1820"/>
            <a:ext cx="165" cy="64"/>
          </p:xfrm>
          <a:graphic>
            <a:graphicData uri="http://schemas.openxmlformats.org/presentationml/2006/ole">
              <mc:AlternateContent xmlns:mc="http://schemas.openxmlformats.org/markup-compatibility/2006">
                <mc:Choice xmlns:v="urn:schemas-microsoft-com:vml" Requires="v">
                  <p:oleObj name="Visio" r:id="rId4" imgW="673100" imgH="304800" progId="Visio.Drawing.11">
                    <p:embed/>
                  </p:oleObj>
                </mc:Choice>
                <mc:Fallback>
                  <p:oleObj name="Visio" r:id="rId4" imgW="673100" imgH="304800"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 y="1820"/>
                          <a:ext cx="165" cy="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7445"/>
                                        </p:tgtEl>
                                        <p:attrNameLst>
                                          <p:attrName>style.visibility</p:attrName>
                                        </p:attrNameLst>
                                      </p:cBhvr>
                                      <p:to>
                                        <p:strVal val="visible"/>
                                      </p:to>
                                    </p:set>
                                    <p:animEffect transition="in" filter="wipe(left)">
                                      <p:cBhvr>
                                        <p:cTn id="7" dur="500"/>
                                        <p:tgtEl>
                                          <p:spTgt spid="3174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46"/>
                                        </p:tgtEl>
                                        <p:attrNameLst>
                                          <p:attrName>style.visibility</p:attrName>
                                        </p:attrNameLst>
                                      </p:cBhvr>
                                      <p:to>
                                        <p:strVal val="visible"/>
                                      </p:to>
                                    </p:set>
                                    <p:animEffect transition="in" filter="wipe(left)">
                                      <p:cBhvr>
                                        <p:cTn id="12" dur="500"/>
                                        <p:tgtEl>
                                          <p:spTgt spid="3174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47"/>
                                        </p:tgtEl>
                                        <p:attrNameLst>
                                          <p:attrName>style.visibility</p:attrName>
                                        </p:attrNameLst>
                                      </p:cBhvr>
                                      <p:to>
                                        <p:strVal val="visible"/>
                                      </p:to>
                                    </p:set>
                                    <p:animEffect transition="in" filter="wipe(left)">
                                      <p:cBhvr>
                                        <p:cTn id="17" dur="500"/>
                                        <p:tgtEl>
                                          <p:spTgt spid="31744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317448"/>
                                        </p:tgtEl>
                                        <p:attrNameLst>
                                          <p:attrName>style.visibility</p:attrName>
                                        </p:attrNameLst>
                                      </p:cBhvr>
                                      <p:to>
                                        <p:strVal val="visible"/>
                                      </p:to>
                                    </p:set>
                                    <p:animEffect transition="in" filter="dissolve">
                                      <p:cBhvr>
                                        <p:cTn id="21" dur="500"/>
                                        <p:tgtEl>
                                          <p:spTgt spid="317448"/>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17449"/>
                                        </p:tgtEl>
                                        <p:attrNameLst>
                                          <p:attrName>style.visibility</p:attrName>
                                        </p:attrNameLst>
                                      </p:cBhvr>
                                      <p:to>
                                        <p:strVal val="visible"/>
                                      </p:to>
                                    </p:set>
                                    <p:animEffect transition="in" filter="wipe(left)">
                                      <p:cBhvr>
                                        <p:cTn id="25" dur="500"/>
                                        <p:tgtEl>
                                          <p:spTgt spid="317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5" grpId="0"/>
      <p:bldP spid="317446" grpId="0"/>
      <p:bldP spid="3174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02E0F7A5-FB1B-4D77-9F73-61E0C898B11E}" type="slidenum">
              <a:rPr lang="zh-CN" altLang="en-US" sz="1600" smtClean="0">
                <a:solidFill>
                  <a:srgbClr val="FFFF00"/>
                </a:solidFill>
                <a:ea typeface="宋体" panose="02010600030101010101" pitchFamily="2" charset="-122"/>
              </a:rPr>
              <a:t>27</a:t>
            </a:fld>
            <a:endParaRPr lang="en-US" altLang="zh-CN" sz="1600">
              <a:solidFill>
                <a:srgbClr val="FFFF00"/>
              </a:solidFill>
              <a:ea typeface="宋体" panose="02010600030101010101" pitchFamily="2" charset="-122"/>
            </a:endParaRPr>
          </a:p>
        </p:txBody>
      </p:sp>
      <p:sp>
        <p:nvSpPr>
          <p:cNvPr id="71683" name="Rectangle 43"/>
          <p:cNvSpPr>
            <a:spLocks noGrp="1" noChangeArrowheads="1"/>
          </p:cNvSpPr>
          <p:nvPr>
            <p:ph type="title"/>
          </p:nvPr>
        </p:nvSpPr>
        <p:spPr/>
        <p:txBody>
          <a:bodyPr/>
          <a:lstStyle/>
          <a:p>
            <a:r>
              <a:rPr lang="en-US" altLang="zh-CN"/>
              <a:t>1.6.1 b </a:t>
            </a:r>
            <a:r>
              <a:rPr lang="zh-CN" altLang="en-US"/>
              <a:t>电阻的并联及等效</a:t>
            </a:r>
          </a:p>
        </p:txBody>
      </p:sp>
      <p:grpSp>
        <p:nvGrpSpPr>
          <p:cNvPr id="98307" name="Group 3"/>
          <p:cNvGrpSpPr/>
          <p:nvPr/>
        </p:nvGrpSpPr>
        <p:grpSpPr bwMode="auto">
          <a:xfrm>
            <a:off x="395288" y="4149725"/>
            <a:ext cx="2209800" cy="2016125"/>
            <a:chOff x="240" y="2570"/>
            <a:chExt cx="1392" cy="1270"/>
          </a:xfrm>
        </p:grpSpPr>
        <p:sp>
          <p:nvSpPr>
            <p:cNvPr id="71716" name="Line 4"/>
            <p:cNvSpPr>
              <a:spLocks noChangeShapeType="1"/>
            </p:cNvSpPr>
            <p:nvPr/>
          </p:nvSpPr>
          <p:spPr bwMode="auto">
            <a:xfrm>
              <a:off x="528" y="3818"/>
              <a:ext cx="784" cy="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8309" name="Rectangle 5"/>
            <p:cNvSpPr>
              <a:spLocks noChangeArrowheads="1"/>
            </p:cNvSpPr>
            <p:nvPr/>
          </p:nvSpPr>
          <p:spPr bwMode="auto">
            <a:xfrm>
              <a:off x="1328" y="3274"/>
              <a:ext cx="3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defRPr/>
              </a:pPr>
              <a:r>
                <a:rPr kumimoji="1" lang="en-US" altLang="zh-CN" b="1" i="1">
                  <a:effectLst>
                    <a:outerShdw blurRad="38100" dist="38100" dir="2700000" algn="tl">
                      <a:srgbClr val="C0C0C0"/>
                    </a:outerShdw>
                  </a:effectLst>
                  <a:ea typeface="宋体" panose="02010600030101010101" pitchFamily="2" charset="-122"/>
                </a:rPr>
                <a:t>R</a:t>
              </a:r>
              <a:endParaRPr kumimoji="1" lang="en-US" altLang="zh-CN">
                <a:effectLst>
                  <a:outerShdw blurRad="38100" dist="38100" dir="2700000" algn="tl">
                    <a:srgbClr val="C0C0C0"/>
                  </a:outerShdw>
                </a:effectLst>
                <a:ea typeface="宋体" panose="02010600030101010101" pitchFamily="2" charset="-122"/>
              </a:endParaRPr>
            </a:p>
          </p:txBody>
        </p:sp>
        <p:sp>
          <p:nvSpPr>
            <p:cNvPr id="98310" name="Rectangle 6"/>
            <p:cNvSpPr>
              <a:spLocks noChangeArrowheads="1"/>
            </p:cNvSpPr>
            <p:nvPr/>
          </p:nvSpPr>
          <p:spPr bwMode="auto">
            <a:xfrm rot="-10800000">
              <a:off x="1235" y="3264"/>
              <a:ext cx="109" cy="227"/>
            </a:xfrm>
            <a:prstGeom prst="rect">
              <a:avLst/>
            </a:prstGeom>
            <a:noFill/>
            <a:ln w="39751">
              <a:solidFill>
                <a:schemeClr val="tx2"/>
              </a:solidFill>
              <a:miter lim="800000"/>
            </a:ln>
            <a:extLst>
              <a:ext uri="{909E8E84-426E-40DD-AFC4-6F175D3DCCD1}">
                <a14:hiddenFill xmlns:a14="http://schemas.microsoft.com/office/drawing/2010/main">
                  <a:solidFill>
                    <a:srgbClr val="33CCFF"/>
                  </a:solidFill>
                </a14:hiddenFill>
              </a:ext>
            </a:extLst>
          </p:spPr>
          <p:txBody>
            <a:bodyPr rot="10800000"/>
            <a:lstStyle/>
            <a:p>
              <a:pPr algn="ctr">
                <a:defRPr/>
              </a:pPr>
              <a:endParaRPr lang="zh-CN" altLang="en-US" b="1">
                <a:effectLst>
                  <a:outerShdw blurRad="38100" dist="38100" dir="2700000" algn="tl">
                    <a:srgbClr val="C0C0C0"/>
                  </a:outerShdw>
                </a:effectLst>
                <a:ea typeface="宋体" panose="02010600030101010101" pitchFamily="2" charset="-122"/>
              </a:endParaRPr>
            </a:p>
          </p:txBody>
        </p:sp>
        <p:sp>
          <p:nvSpPr>
            <p:cNvPr id="71719" name="Line 7"/>
            <p:cNvSpPr>
              <a:spLocks noChangeShapeType="1"/>
            </p:cNvSpPr>
            <p:nvPr/>
          </p:nvSpPr>
          <p:spPr bwMode="auto">
            <a:xfrm rot="5400000" flipH="1" flipV="1">
              <a:off x="798" y="2675"/>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20" name="Line 8"/>
            <p:cNvSpPr>
              <a:spLocks noChangeShapeType="1"/>
            </p:cNvSpPr>
            <p:nvPr/>
          </p:nvSpPr>
          <p:spPr bwMode="auto">
            <a:xfrm flipH="1" flipV="1">
              <a:off x="528" y="2906"/>
              <a:ext cx="768" cy="0"/>
            </a:xfrm>
            <a:prstGeom prst="line">
              <a:avLst/>
            </a:prstGeom>
            <a:noFill/>
            <a:ln w="39751">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8313" name="Rectangle 9"/>
            <p:cNvSpPr>
              <a:spLocks noChangeArrowheads="1"/>
            </p:cNvSpPr>
            <p:nvPr/>
          </p:nvSpPr>
          <p:spPr bwMode="auto">
            <a:xfrm>
              <a:off x="369" y="3264"/>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U</a:t>
              </a:r>
              <a:endParaRPr kumimoji="1" lang="en-US" altLang="zh-CN" b="1" baseline="-25000">
                <a:solidFill>
                  <a:srgbClr val="CC0000"/>
                </a:solidFill>
                <a:effectLst>
                  <a:outerShdw blurRad="38100" dist="38100" dir="2700000" algn="tl">
                    <a:srgbClr val="C0C0C0"/>
                  </a:outerShdw>
                </a:effectLst>
                <a:ea typeface="宋体" panose="02010600030101010101" pitchFamily="2" charset="-122"/>
              </a:endParaRPr>
            </a:p>
          </p:txBody>
        </p:sp>
        <p:sp>
          <p:nvSpPr>
            <p:cNvPr id="98314" name="Rectangle 10"/>
            <p:cNvSpPr>
              <a:spLocks noChangeArrowheads="1"/>
            </p:cNvSpPr>
            <p:nvPr/>
          </p:nvSpPr>
          <p:spPr bwMode="auto">
            <a:xfrm>
              <a:off x="726" y="2570"/>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I</a:t>
              </a:r>
            </a:p>
          </p:txBody>
        </p:sp>
        <p:sp>
          <p:nvSpPr>
            <p:cNvPr id="98315" name="Text Box 11"/>
            <p:cNvSpPr txBox="1">
              <a:spLocks noChangeArrowheads="1"/>
            </p:cNvSpPr>
            <p:nvPr/>
          </p:nvSpPr>
          <p:spPr bwMode="auto">
            <a:xfrm>
              <a:off x="240" y="2906"/>
              <a:ext cx="50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rPr>
                <a:t>+</a:t>
              </a:r>
            </a:p>
          </p:txBody>
        </p:sp>
        <p:sp>
          <p:nvSpPr>
            <p:cNvPr id="98316" name="Text Box 12"/>
            <p:cNvSpPr txBox="1">
              <a:spLocks noChangeArrowheads="1"/>
            </p:cNvSpPr>
            <p:nvPr/>
          </p:nvSpPr>
          <p:spPr bwMode="auto">
            <a:xfrm>
              <a:off x="384" y="3530"/>
              <a:ext cx="2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cs typeface="Times New Roman" panose="02020603050405020304" pitchFamily="18" charset="0"/>
                </a:rPr>
                <a:t>–</a:t>
              </a:r>
              <a:endParaRPr lang="en-US" altLang="zh-CN" b="1">
                <a:solidFill>
                  <a:srgbClr val="CC0000"/>
                </a:solidFill>
                <a:effectLst>
                  <a:outerShdw blurRad="38100" dist="38100" dir="2700000" algn="tl">
                    <a:srgbClr val="C0C0C0"/>
                  </a:outerShdw>
                </a:effectLst>
                <a:ea typeface="宋体" panose="02010600030101010101" pitchFamily="2" charset="-122"/>
              </a:endParaRPr>
            </a:p>
          </p:txBody>
        </p:sp>
        <p:sp>
          <p:nvSpPr>
            <p:cNvPr id="71725" name="Line 13"/>
            <p:cNvSpPr>
              <a:spLocks noChangeShapeType="1"/>
            </p:cNvSpPr>
            <p:nvPr/>
          </p:nvSpPr>
          <p:spPr bwMode="auto">
            <a:xfrm>
              <a:off x="1296" y="3477"/>
              <a:ext cx="0" cy="336"/>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26" name="Oval 14"/>
            <p:cNvSpPr>
              <a:spLocks noChangeArrowheads="1"/>
            </p:cNvSpPr>
            <p:nvPr/>
          </p:nvSpPr>
          <p:spPr bwMode="auto">
            <a:xfrm>
              <a:off x="480" y="2874"/>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1727" name="Oval 15"/>
            <p:cNvSpPr>
              <a:spLocks noChangeArrowheads="1"/>
            </p:cNvSpPr>
            <p:nvPr/>
          </p:nvSpPr>
          <p:spPr bwMode="auto">
            <a:xfrm>
              <a:off x="480" y="3792"/>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1728" name="Line 16"/>
            <p:cNvSpPr>
              <a:spLocks noChangeShapeType="1"/>
            </p:cNvSpPr>
            <p:nvPr/>
          </p:nvSpPr>
          <p:spPr bwMode="auto">
            <a:xfrm>
              <a:off x="1296" y="2904"/>
              <a:ext cx="0" cy="36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98321" name="Group 17"/>
          <p:cNvGrpSpPr/>
          <p:nvPr/>
        </p:nvGrpSpPr>
        <p:grpSpPr bwMode="auto">
          <a:xfrm>
            <a:off x="468313" y="981075"/>
            <a:ext cx="2293937" cy="2625725"/>
            <a:chOff x="240" y="432"/>
            <a:chExt cx="1445" cy="1654"/>
          </a:xfrm>
        </p:grpSpPr>
        <p:sp>
          <p:nvSpPr>
            <p:cNvPr id="98322" name="Rectangle 18"/>
            <p:cNvSpPr>
              <a:spLocks noChangeArrowheads="1"/>
            </p:cNvSpPr>
            <p:nvPr/>
          </p:nvSpPr>
          <p:spPr bwMode="auto">
            <a:xfrm>
              <a:off x="537" y="848"/>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effectLst>
                    <a:outerShdw blurRad="38100" dist="38100" dir="2700000" algn="tl">
                      <a:srgbClr val="C0C0C0"/>
                    </a:outerShdw>
                  </a:effectLst>
                  <a:ea typeface="宋体" panose="02010600030101010101" pitchFamily="2" charset="-122"/>
                </a:rPr>
                <a:t>I</a:t>
              </a:r>
              <a:r>
                <a:rPr kumimoji="1" lang="en-US" altLang="zh-CN" b="1" baseline="-25000">
                  <a:effectLst>
                    <a:outerShdw blurRad="38100" dist="38100" dir="2700000" algn="tl">
                      <a:srgbClr val="C0C0C0"/>
                    </a:outerShdw>
                  </a:effectLst>
                  <a:ea typeface="宋体" panose="02010600030101010101" pitchFamily="2" charset="-122"/>
                </a:rPr>
                <a:t>1</a:t>
              </a:r>
              <a:endParaRPr kumimoji="1" lang="en-US" altLang="zh-CN" b="1" i="1">
                <a:effectLst>
                  <a:outerShdw blurRad="38100" dist="38100" dir="2700000" algn="tl">
                    <a:srgbClr val="C0C0C0"/>
                  </a:outerShdw>
                </a:effectLst>
                <a:ea typeface="宋体" panose="02010600030101010101" pitchFamily="2" charset="-122"/>
              </a:endParaRPr>
            </a:p>
          </p:txBody>
        </p:sp>
        <p:sp>
          <p:nvSpPr>
            <p:cNvPr id="98323" name="Rectangle 19"/>
            <p:cNvSpPr>
              <a:spLocks noChangeArrowheads="1"/>
            </p:cNvSpPr>
            <p:nvPr/>
          </p:nvSpPr>
          <p:spPr bwMode="auto">
            <a:xfrm>
              <a:off x="960" y="848"/>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effectLst>
                    <a:outerShdw blurRad="38100" dist="38100" dir="2700000" algn="tl">
                      <a:srgbClr val="C0C0C0"/>
                    </a:outerShdw>
                  </a:effectLst>
                  <a:ea typeface="宋体" panose="02010600030101010101" pitchFamily="2" charset="-122"/>
                </a:rPr>
                <a:t>I</a:t>
              </a:r>
              <a:r>
                <a:rPr kumimoji="1" lang="en-US" altLang="zh-CN" b="1" baseline="-25000">
                  <a:effectLst>
                    <a:outerShdw blurRad="38100" dist="38100" dir="2700000" algn="tl">
                      <a:srgbClr val="C0C0C0"/>
                    </a:outerShdw>
                  </a:effectLst>
                  <a:ea typeface="宋体" panose="02010600030101010101" pitchFamily="2" charset="-122"/>
                </a:rPr>
                <a:t>2</a:t>
              </a:r>
            </a:p>
          </p:txBody>
        </p:sp>
        <p:sp>
          <p:nvSpPr>
            <p:cNvPr id="71697" name="Line 20"/>
            <p:cNvSpPr>
              <a:spLocks noChangeShapeType="1"/>
            </p:cNvSpPr>
            <p:nvPr/>
          </p:nvSpPr>
          <p:spPr bwMode="auto">
            <a:xfrm rot="10800000" flipH="1" flipV="1">
              <a:off x="816" y="864"/>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698" name="Line 21"/>
            <p:cNvSpPr>
              <a:spLocks noChangeShapeType="1"/>
            </p:cNvSpPr>
            <p:nvPr/>
          </p:nvSpPr>
          <p:spPr bwMode="auto">
            <a:xfrm rot="10800000" flipH="1" flipV="1">
              <a:off x="1248" y="864"/>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699" name="Line 22"/>
            <p:cNvSpPr>
              <a:spLocks noChangeShapeType="1"/>
            </p:cNvSpPr>
            <p:nvPr/>
          </p:nvSpPr>
          <p:spPr bwMode="auto">
            <a:xfrm>
              <a:off x="528" y="2064"/>
              <a:ext cx="784" cy="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8327" name="Rectangle 23"/>
            <p:cNvSpPr>
              <a:spLocks noChangeArrowheads="1"/>
            </p:cNvSpPr>
            <p:nvPr/>
          </p:nvSpPr>
          <p:spPr bwMode="auto">
            <a:xfrm>
              <a:off x="864" y="1248"/>
              <a:ext cx="4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1</a:t>
              </a:r>
              <a:endParaRPr kumimoji="1" lang="en-US" altLang="zh-CN">
                <a:effectLst>
                  <a:outerShdw blurRad="38100" dist="38100" dir="2700000" algn="tl">
                    <a:srgbClr val="C0C0C0"/>
                  </a:outerShdw>
                </a:effectLst>
                <a:ea typeface="宋体" panose="02010600030101010101" pitchFamily="2" charset="-122"/>
              </a:endParaRPr>
            </a:p>
          </p:txBody>
        </p:sp>
        <p:sp>
          <p:nvSpPr>
            <p:cNvPr id="98328" name="Rectangle 24"/>
            <p:cNvSpPr>
              <a:spLocks noChangeArrowheads="1"/>
            </p:cNvSpPr>
            <p:nvPr/>
          </p:nvSpPr>
          <p:spPr bwMode="auto">
            <a:xfrm rot="-10800000">
              <a:off x="816" y="1248"/>
              <a:ext cx="109" cy="227"/>
            </a:xfrm>
            <a:prstGeom prst="rect">
              <a:avLst/>
            </a:prstGeom>
            <a:noFill/>
            <a:ln w="39751">
              <a:solidFill>
                <a:schemeClr val="tx2"/>
              </a:solidFill>
              <a:miter lim="800000"/>
            </a:ln>
            <a:extLst>
              <a:ext uri="{909E8E84-426E-40DD-AFC4-6F175D3DCCD1}">
                <a14:hiddenFill xmlns:a14="http://schemas.microsoft.com/office/drawing/2010/main">
                  <a:solidFill>
                    <a:srgbClr val="33CCFF"/>
                  </a:solidFill>
                </a14:hiddenFill>
              </a:ext>
            </a:extLst>
          </p:spPr>
          <p:txBody>
            <a:bodyPr rot="10800000"/>
            <a:lstStyle/>
            <a:p>
              <a:pPr algn="ctr">
                <a:defRPr/>
              </a:pPr>
              <a:endParaRPr lang="zh-CN" altLang="en-US" b="1">
                <a:effectLst>
                  <a:outerShdw blurRad="38100" dist="38100" dir="2700000" algn="tl">
                    <a:srgbClr val="C0C0C0"/>
                  </a:outerShdw>
                </a:effectLst>
                <a:ea typeface="宋体" panose="02010600030101010101" pitchFamily="2" charset="-122"/>
              </a:endParaRPr>
            </a:p>
          </p:txBody>
        </p:sp>
        <p:sp>
          <p:nvSpPr>
            <p:cNvPr id="71702" name="Line 25"/>
            <p:cNvSpPr>
              <a:spLocks noChangeShapeType="1"/>
            </p:cNvSpPr>
            <p:nvPr/>
          </p:nvSpPr>
          <p:spPr bwMode="auto">
            <a:xfrm rot="5400000" flipH="1" flipV="1">
              <a:off x="685" y="515"/>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03" name="Line 26"/>
            <p:cNvSpPr>
              <a:spLocks noChangeShapeType="1"/>
            </p:cNvSpPr>
            <p:nvPr/>
          </p:nvSpPr>
          <p:spPr bwMode="auto">
            <a:xfrm flipH="1" flipV="1">
              <a:off x="528" y="768"/>
              <a:ext cx="768" cy="0"/>
            </a:xfrm>
            <a:prstGeom prst="line">
              <a:avLst/>
            </a:prstGeom>
            <a:noFill/>
            <a:ln w="39751">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8331" name="Rectangle 27"/>
            <p:cNvSpPr>
              <a:spLocks noChangeArrowheads="1"/>
            </p:cNvSpPr>
            <p:nvPr/>
          </p:nvSpPr>
          <p:spPr bwMode="auto">
            <a:xfrm>
              <a:off x="369" y="1296"/>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U</a:t>
              </a:r>
              <a:endParaRPr kumimoji="1" lang="en-US" altLang="zh-CN" b="1" baseline="-25000">
                <a:solidFill>
                  <a:srgbClr val="CC0000"/>
                </a:solidFill>
                <a:effectLst>
                  <a:outerShdw blurRad="38100" dist="38100" dir="2700000" algn="tl">
                    <a:srgbClr val="C0C0C0"/>
                  </a:outerShdw>
                </a:effectLst>
                <a:ea typeface="宋体" panose="02010600030101010101" pitchFamily="2" charset="-122"/>
              </a:endParaRPr>
            </a:p>
          </p:txBody>
        </p:sp>
        <p:sp>
          <p:nvSpPr>
            <p:cNvPr id="98332" name="Rectangle 28"/>
            <p:cNvSpPr>
              <a:spLocks noChangeArrowheads="1"/>
            </p:cNvSpPr>
            <p:nvPr/>
          </p:nvSpPr>
          <p:spPr bwMode="auto">
            <a:xfrm>
              <a:off x="1344" y="1248"/>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2</a:t>
              </a:r>
            </a:p>
          </p:txBody>
        </p:sp>
        <p:sp>
          <p:nvSpPr>
            <p:cNvPr id="98333" name="Rectangle 29"/>
            <p:cNvSpPr>
              <a:spLocks noChangeArrowheads="1"/>
            </p:cNvSpPr>
            <p:nvPr/>
          </p:nvSpPr>
          <p:spPr bwMode="auto">
            <a:xfrm>
              <a:off x="576" y="432"/>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I</a:t>
              </a:r>
            </a:p>
          </p:txBody>
        </p:sp>
        <p:sp>
          <p:nvSpPr>
            <p:cNvPr id="98334" name="Text Box 30"/>
            <p:cNvSpPr txBox="1">
              <a:spLocks noChangeArrowheads="1"/>
            </p:cNvSpPr>
            <p:nvPr/>
          </p:nvSpPr>
          <p:spPr bwMode="auto">
            <a:xfrm>
              <a:off x="240" y="768"/>
              <a:ext cx="50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rPr>
                <a:t>+</a:t>
              </a:r>
            </a:p>
          </p:txBody>
        </p:sp>
        <p:sp>
          <p:nvSpPr>
            <p:cNvPr id="98335" name="Text Box 31"/>
            <p:cNvSpPr txBox="1">
              <a:spLocks noChangeArrowheads="1"/>
            </p:cNvSpPr>
            <p:nvPr/>
          </p:nvSpPr>
          <p:spPr bwMode="auto">
            <a:xfrm>
              <a:off x="384" y="1776"/>
              <a:ext cx="2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cs typeface="Times New Roman" panose="02020603050405020304" pitchFamily="18" charset="0"/>
                </a:rPr>
                <a:t>–</a:t>
              </a:r>
              <a:endParaRPr lang="en-US" altLang="zh-CN" b="1">
                <a:solidFill>
                  <a:srgbClr val="CC0000"/>
                </a:solidFill>
                <a:effectLst>
                  <a:outerShdw blurRad="38100" dist="38100" dir="2700000" algn="tl">
                    <a:srgbClr val="C0C0C0"/>
                  </a:outerShdw>
                </a:effectLst>
                <a:ea typeface="宋体" panose="02010600030101010101" pitchFamily="2" charset="-122"/>
              </a:endParaRPr>
            </a:p>
          </p:txBody>
        </p:sp>
        <p:sp>
          <p:nvSpPr>
            <p:cNvPr id="71709" name="Line 32"/>
            <p:cNvSpPr>
              <a:spLocks noChangeShapeType="1"/>
            </p:cNvSpPr>
            <p:nvPr/>
          </p:nvSpPr>
          <p:spPr bwMode="auto">
            <a:xfrm>
              <a:off x="1296" y="1488"/>
              <a:ext cx="0" cy="567"/>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10" name="Line 33"/>
            <p:cNvSpPr>
              <a:spLocks noChangeShapeType="1"/>
            </p:cNvSpPr>
            <p:nvPr/>
          </p:nvSpPr>
          <p:spPr bwMode="auto">
            <a:xfrm>
              <a:off x="1296" y="768"/>
              <a:ext cx="0" cy="48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11" name="Oval 34"/>
            <p:cNvSpPr>
              <a:spLocks noChangeArrowheads="1"/>
            </p:cNvSpPr>
            <p:nvPr/>
          </p:nvSpPr>
          <p:spPr bwMode="auto">
            <a:xfrm>
              <a:off x="480" y="760"/>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1712" name="Oval 35"/>
            <p:cNvSpPr>
              <a:spLocks noChangeArrowheads="1"/>
            </p:cNvSpPr>
            <p:nvPr/>
          </p:nvSpPr>
          <p:spPr bwMode="auto">
            <a:xfrm>
              <a:off x="480" y="2038"/>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98340" name="Rectangle 36"/>
            <p:cNvSpPr>
              <a:spLocks noChangeArrowheads="1"/>
            </p:cNvSpPr>
            <p:nvPr/>
          </p:nvSpPr>
          <p:spPr bwMode="auto">
            <a:xfrm rot="-10800000">
              <a:off x="1248" y="1261"/>
              <a:ext cx="109" cy="227"/>
            </a:xfrm>
            <a:prstGeom prst="rect">
              <a:avLst/>
            </a:prstGeom>
            <a:noFill/>
            <a:ln w="39751">
              <a:solidFill>
                <a:schemeClr val="tx2"/>
              </a:solidFill>
              <a:miter lim="800000"/>
            </a:ln>
            <a:extLst>
              <a:ext uri="{909E8E84-426E-40DD-AFC4-6F175D3DCCD1}">
                <a14:hiddenFill xmlns:a14="http://schemas.microsoft.com/office/drawing/2010/main">
                  <a:solidFill>
                    <a:srgbClr val="33CCFF"/>
                  </a:solidFill>
                </a14:hiddenFill>
              </a:ext>
            </a:extLst>
          </p:spPr>
          <p:txBody>
            <a:bodyPr rot="10800000"/>
            <a:lstStyle/>
            <a:p>
              <a:pPr algn="ctr">
                <a:defRPr/>
              </a:pPr>
              <a:endParaRPr lang="zh-CN" altLang="en-US" b="1">
                <a:effectLst>
                  <a:outerShdw blurRad="38100" dist="38100" dir="2700000" algn="tl">
                    <a:srgbClr val="C0C0C0"/>
                  </a:outerShdw>
                </a:effectLst>
                <a:ea typeface="宋体" panose="02010600030101010101" pitchFamily="2" charset="-122"/>
              </a:endParaRPr>
            </a:p>
          </p:txBody>
        </p:sp>
        <p:sp>
          <p:nvSpPr>
            <p:cNvPr id="71714" name="Line 37"/>
            <p:cNvSpPr>
              <a:spLocks noChangeShapeType="1"/>
            </p:cNvSpPr>
            <p:nvPr/>
          </p:nvSpPr>
          <p:spPr bwMode="auto">
            <a:xfrm>
              <a:off x="877" y="1488"/>
              <a:ext cx="0" cy="567"/>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15" name="Line 38"/>
            <p:cNvSpPr>
              <a:spLocks noChangeShapeType="1"/>
            </p:cNvSpPr>
            <p:nvPr/>
          </p:nvSpPr>
          <p:spPr bwMode="auto">
            <a:xfrm>
              <a:off x="877" y="768"/>
              <a:ext cx="0" cy="48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98343" name="Rectangle 39"/>
          <p:cNvSpPr>
            <a:spLocks noChangeArrowheads="1"/>
          </p:cNvSpPr>
          <p:nvPr/>
        </p:nvSpPr>
        <p:spPr bwMode="auto">
          <a:xfrm>
            <a:off x="2895600" y="908050"/>
            <a:ext cx="563880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5000"/>
              </a:spcBef>
              <a:defRPr/>
            </a:pPr>
            <a:r>
              <a:rPr kumimoji="1" lang="zh-CN" altLang="en-US" sz="2800" b="1">
                <a:solidFill>
                  <a:schemeClr val="tx2"/>
                </a:solidFill>
                <a:effectLst>
                  <a:outerShdw blurRad="38100" dist="38100" dir="2700000" algn="tl">
                    <a:srgbClr val="C0C0C0"/>
                  </a:outerShdw>
                </a:effectLst>
              </a:rPr>
              <a:t>      </a:t>
            </a:r>
            <a:r>
              <a:rPr kumimoji="1" lang="zh-CN" altLang="en-US">
                <a:solidFill>
                  <a:schemeClr val="tx2"/>
                </a:solidFill>
                <a:effectLst>
                  <a:outerShdw blurRad="38100" dist="38100" dir="2700000" algn="tl">
                    <a:srgbClr val="C0C0C0"/>
                  </a:outerShdw>
                </a:effectLst>
                <a:ea typeface="黑体" panose="02010609060101010101" pitchFamily="49" charset="-122"/>
              </a:rPr>
              <a:t>电阻并联时各个元件的电压是同一个电压，总的电流等于各个元件电流之和。</a:t>
            </a:r>
          </a:p>
        </p:txBody>
      </p:sp>
      <p:sp>
        <p:nvSpPr>
          <p:cNvPr id="98344" name="Rectangle 40"/>
          <p:cNvSpPr>
            <a:spLocks noChangeArrowheads="1"/>
          </p:cNvSpPr>
          <p:nvPr/>
        </p:nvSpPr>
        <p:spPr bwMode="auto">
          <a:xfrm>
            <a:off x="4648200" y="1844675"/>
            <a:ext cx="16764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5000"/>
              </a:spcBef>
              <a:defRPr/>
            </a:pPr>
            <a:r>
              <a:rPr kumimoji="1" lang="en-US" altLang="zh-CN" sz="2800" b="1" i="1">
                <a:effectLst>
                  <a:outerShdw blurRad="38100" dist="38100" dir="2700000" algn="tl">
                    <a:srgbClr val="C0C0C0"/>
                  </a:outerShdw>
                </a:effectLst>
              </a:rPr>
              <a:t>I </a:t>
            </a:r>
            <a:r>
              <a:rPr kumimoji="1" lang="en-US" altLang="zh-CN" sz="2800" b="1">
                <a:effectLst>
                  <a:outerShdw blurRad="38100" dist="38100" dir="2700000" algn="tl">
                    <a:srgbClr val="C0C0C0"/>
                  </a:outerShdw>
                </a:effectLst>
              </a:rPr>
              <a:t>=</a:t>
            </a:r>
            <a:r>
              <a:rPr kumimoji="1" lang="en-US" altLang="zh-CN" sz="2800" b="1" i="1">
                <a:effectLst>
                  <a:outerShdw blurRad="38100" dist="38100" dir="2700000" algn="tl">
                    <a:srgbClr val="C0C0C0"/>
                  </a:outerShdw>
                </a:effectLst>
              </a:rPr>
              <a:t>I</a:t>
            </a:r>
            <a:r>
              <a:rPr kumimoji="1" lang="en-US" altLang="zh-CN" sz="2800" b="1" baseline="-25000">
                <a:effectLst>
                  <a:outerShdw blurRad="38100" dist="38100" dir="2700000" algn="tl">
                    <a:srgbClr val="C0C0C0"/>
                  </a:outerShdw>
                </a:effectLst>
              </a:rPr>
              <a:t>1</a:t>
            </a:r>
            <a:r>
              <a:rPr kumimoji="1" lang="en-US" altLang="zh-CN" sz="2800" b="1">
                <a:effectLst>
                  <a:outerShdw blurRad="38100" dist="38100" dir="2700000" algn="tl">
                    <a:srgbClr val="C0C0C0"/>
                  </a:outerShdw>
                </a:effectLst>
              </a:rPr>
              <a:t>+</a:t>
            </a:r>
            <a:r>
              <a:rPr kumimoji="1" lang="en-US" altLang="zh-CN" sz="2800" b="1" i="1">
                <a:effectLst>
                  <a:outerShdw blurRad="38100" dist="38100" dir="2700000" algn="tl">
                    <a:srgbClr val="C0C0C0"/>
                  </a:outerShdw>
                </a:effectLst>
              </a:rPr>
              <a:t>I</a:t>
            </a:r>
            <a:r>
              <a:rPr kumimoji="1" lang="en-US" altLang="zh-CN" sz="2800" b="1" baseline="-25000">
                <a:effectLst>
                  <a:outerShdw blurRad="38100" dist="38100" dir="2700000" algn="tl">
                    <a:srgbClr val="C0C0C0"/>
                  </a:outerShdw>
                </a:effectLst>
              </a:rPr>
              <a:t>2</a:t>
            </a:r>
          </a:p>
        </p:txBody>
      </p:sp>
      <p:graphicFrame>
        <p:nvGraphicFramePr>
          <p:cNvPr id="98345" name="Object 41"/>
          <p:cNvGraphicFramePr>
            <a:graphicFrameLocks noChangeAspect="1"/>
          </p:cNvGraphicFramePr>
          <p:nvPr/>
        </p:nvGraphicFramePr>
        <p:xfrm>
          <a:off x="3708400" y="2492375"/>
          <a:ext cx="4445000" cy="1397000"/>
        </p:xfrm>
        <a:graphic>
          <a:graphicData uri="http://schemas.openxmlformats.org/presentationml/2006/ole">
            <mc:AlternateContent xmlns:mc="http://schemas.openxmlformats.org/markup-compatibility/2006">
              <mc:Choice xmlns:v="urn:schemas-microsoft-com:vml" Requires="v">
                <p:oleObj name="Equation" r:id="rId2" imgW="2019300" imgH="635000" progId="Equation.DSMT4">
                  <p:embed/>
                </p:oleObj>
              </mc:Choice>
              <mc:Fallback>
                <p:oleObj name="Equation" r:id="rId2" imgW="2019300" imgH="635000" progId="Equation.DSMT4">
                  <p:embed/>
                  <p:pic>
                    <p:nvPicPr>
                      <p:cNvPr id="0" name="Object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2492375"/>
                        <a:ext cx="44450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46" name="AutoShape 42"/>
          <p:cNvSpPr>
            <a:spLocks noChangeArrowheads="1"/>
          </p:cNvSpPr>
          <p:nvPr/>
        </p:nvSpPr>
        <p:spPr bwMode="auto">
          <a:xfrm>
            <a:off x="1547813" y="3860800"/>
            <a:ext cx="311150" cy="533400"/>
          </a:xfrm>
          <a:prstGeom prst="downArrow">
            <a:avLst>
              <a:gd name="adj1" fmla="val 50000"/>
              <a:gd name="adj2" fmla="val 42857"/>
            </a:avLst>
          </a:prstGeom>
          <a:solidFill>
            <a:srgbClr val="AFFF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98348" name="Text Box 44"/>
          <p:cNvSpPr txBox="1">
            <a:spLocks noChangeArrowheads="1"/>
          </p:cNvSpPr>
          <p:nvPr/>
        </p:nvSpPr>
        <p:spPr bwMode="auto">
          <a:xfrm>
            <a:off x="3132138" y="3789363"/>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latin typeface="Arial" panose="020B0604020202020204" pitchFamily="34" charset="0"/>
              </a:rPr>
              <a:t>考虑到</a:t>
            </a:r>
          </a:p>
        </p:txBody>
      </p:sp>
      <p:graphicFrame>
        <p:nvGraphicFramePr>
          <p:cNvPr id="98349" name="Object 45"/>
          <p:cNvGraphicFramePr>
            <a:graphicFrameLocks noChangeAspect="1"/>
          </p:cNvGraphicFramePr>
          <p:nvPr/>
        </p:nvGraphicFramePr>
        <p:xfrm>
          <a:off x="4356100" y="4868863"/>
          <a:ext cx="1760538" cy="950912"/>
        </p:xfrm>
        <a:graphic>
          <a:graphicData uri="http://schemas.openxmlformats.org/presentationml/2006/ole">
            <mc:AlternateContent xmlns:mc="http://schemas.openxmlformats.org/markup-compatibility/2006">
              <mc:Choice xmlns:v="urn:schemas-microsoft-com:vml" Requires="v">
                <p:oleObj name="Equation" r:id="rId4" imgW="799465" imgH="431800" progId="Equation.3">
                  <p:embed/>
                </p:oleObj>
              </mc:Choice>
              <mc:Fallback>
                <p:oleObj name="Equation" r:id="rId4" imgW="799465" imgH="431800" progId="Equation.3">
                  <p:embed/>
                  <p:pic>
                    <p:nvPicPr>
                      <p:cNvPr id="0" name="Object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4868863"/>
                        <a:ext cx="1760538" cy="950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50" name="Text Box 46"/>
          <p:cNvSpPr txBox="1">
            <a:spLocks noChangeArrowheads="1"/>
          </p:cNvSpPr>
          <p:nvPr/>
        </p:nvSpPr>
        <p:spPr bwMode="auto">
          <a:xfrm>
            <a:off x="3059113" y="4508500"/>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latin typeface="Arial" panose="020B0604020202020204" pitchFamily="34" charset="0"/>
              </a:rPr>
              <a:t>得到两个电阻元件并联时的</a:t>
            </a:r>
            <a:r>
              <a:rPr lang="zh-CN" altLang="en-US" sz="2400" b="1">
                <a:solidFill>
                  <a:srgbClr val="FF0000"/>
                </a:solidFill>
                <a:latin typeface="Arial" panose="020B0604020202020204" pitchFamily="34" charset="0"/>
              </a:rPr>
              <a:t>等效电阻</a:t>
            </a:r>
            <a:r>
              <a:rPr lang="zh-CN" altLang="en-US" sz="2400">
                <a:latin typeface="Arial" panose="020B0604020202020204" pitchFamily="34" charset="0"/>
              </a:rPr>
              <a:t>为</a:t>
            </a:r>
          </a:p>
        </p:txBody>
      </p:sp>
      <p:graphicFrame>
        <p:nvGraphicFramePr>
          <p:cNvPr id="98351" name="Object 47"/>
          <p:cNvGraphicFramePr>
            <a:graphicFrameLocks noChangeAspect="1"/>
          </p:cNvGraphicFramePr>
          <p:nvPr/>
        </p:nvGraphicFramePr>
        <p:xfrm>
          <a:off x="4500563" y="3644900"/>
          <a:ext cx="949325" cy="865188"/>
        </p:xfrm>
        <a:graphic>
          <a:graphicData uri="http://schemas.openxmlformats.org/presentationml/2006/ole">
            <mc:AlternateContent xmlns:mc="http://schemas.openxmlformats.org/markup-compatibility/2006">
              <mc:Choice xmlns:v="urn:schemas-microsoft-com:vml" Requires="v">
                <p:oleObj name="Equation" r:id="rId6" imgW="431800" imgH="393700" progId="Equation.3">
                  <p:embed/>
                </p:oleObj>
              </mc:Choice>
              <mc:Fallback>
                <p:oleObj name="Equation" r:id="rId6" imgW="431800" imgH="393700" progId="Equation.3">
                  <p:embed/>
                  <p:pic>
                    <p:nvPicPr>
                      <p:cNvPr id="0" name="Object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3644900"/>
                        <a:ext cx="949325"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52" name="Object 48"/>
          <p:cNvGraphicFramePr>
            <a:graphicFrameLocks noChangeAspect="1"/>
          </p:cNvGraphicFramePr>
          <p:nvPr/>
        </p:nvGraphicFramePr>
        <p:xfrm>
          <a:off x="2498725" y="5027613"/>
          <a:ext cx="1312863" cy="884237"/>
        </p:xfrm>
        <a:graphic>
          <a:graphicData uri="http://schemas.openxmlformats.org/presentationml/2006/ole">
            <mc:AlternateContent xmlns:mc="http://schemas.openxmlformats.org/markup-compatibility/2006">
              <mc:Choice xmlns:v="urn:schemas-microsoft-com:vml" Requires="v">
                <p:oleObj name="Equation" r:id="rId8" imgW="660400" imgH="444500" progId="Equation.DSMT4">
                  <p:embed/>
                </p:oleObj>
              </mc:Choice>
              <mc:Fallback>
                <p:oleObj name="Equation" r:id="rId8" imgW="660400" imgH="444500" progId="Equation.DSMT4">
                  <p:embed/>
                  <p:pic>
                    <p:nvPicPr>
                      <p:cNvPr id="0" name="Object 4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8725" y="5027613"/>
                        <a:ext cx="1312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8321"/>
                                        </p:tgtEl>
                                        <p:attrNameLst>
                                          <p:attrName>style.visibility</p:attrName>
                                        </p:attrNameLst>
                                      </p:cBhvr>
                                      <p:to>
                                        <p:strVal val="visible"/>
                                      </p:to>
                                    </p:set>
                                    <p:animEffect transition="in" filter="wipe(up)">
                                      <p:cBhvr>
                                        <p:cTn id="7" dur="1000"/>
                                        <p:tgtEl>
                                          <p:spTgt spid="98321"/>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98346"/>
                                        </p:tgtEl>
                                        <p:attrNameLst>
                                          <p:attrName>style.visibility</p:attrName>
                                        </p:attrNameLst>
                                      </p:cBhvr>
                                      <p:to>
                                        <p:strVal val="visible"/>
                                      </p:to>
                                    </p:set>
                                    <p:animEffect transition="in" filter="wipe(up)">
                                      <p:cBhvr>
                                        <p:cTn id="11" dur="1000"/>
                                        <p:tgtEl>
                                          <p:spTgt spid="98346"/>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98307"/>
                                        </p:tgtEl>
                                        <p:attrNameLst>
                                          <p:attrName>style.visibility</p:attrName>
                                        </p:attrNameLst>
                                      </p:cBhvr>
                                      <p:to>
                                        <p:strVal val="visible"/>
                                      </p:to>
                                    </p:set>
                                    <p:animEffect transition="in" filter="wipe(up)">
                                      <p:cBhvr>
                                        <p:cTn id="15" dur="1000"/>
                                        <p:tgtEl>
                                          <p:spTgt spid="9830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8343"/>
                                        </p:tgtEl>
                                        <p:attrNameLst>
                                          <p:attrName>style.visibility</p:attrName>
                                        </p:attrNameLst>
                                      </p:cBhvr>
                                      <p:to>
                                        <p:strVal val="visible"/>
                                      </p:to>
                                    </p:set>
                                    <p:animEffect transition="in" filter="wipe(left)">
                                      <p:cBhvr>
                                        <p:cTn id="20" dur="1000"/>
                                        <p:tgtEl>
                                          <p:spTgt spid="983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8344"/>
                                        </p:tgtEl>
                                        <p:attrNameLst>
                                          <p:attrName>style.visibility</p:attrName>
                                        </p:attrNameLst>
                                      </p:cBhvr>
                                      <p:to>
                                        <p:strVal val="visible"/>
                                      </p:to>
                                    </p:set>
                                    <p:animEffect transition="in" filter="wipe(left)">
                                      <p:cBhvr>
                                        <p:cTn id="25" dur="1000"/>
                                        <p:tgtEl>
                                          <p:spTgt spid="983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8345"/>
                                        </p:tgtEl>
                                        <p:attrNameLst>
                                          <p:attrName>style.visibility</p:attrName>
                                        </p:attrNameLst>
                                      </p:cBhvr>
                                      <p:to>
                                        <p:strVal val="visible"/>
                                      </p:to>
                                    </p:set>
                                    <p:animEffect transition="in" filter="wipe(left)">
                                      <p:cBhvr>
                                        <p:cTn id="30" dur="1000"/>
                                        <p:tgtEl>
                                          <p:spTgt spid="983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8348"/>
                                        </p:tgtEl>
                                        <p:attrNameLst>
                                          <p:attrName>style.visibility</p:attrName>
                                        </p:attrNameLst>
                                      </p:cBhvr>
                                      <p:to>
                                        <p:strVal val="visible"/>
                                      </p:to>
                                    </p:set>
                                    <p:animEffect transition="in" filter="wipe(left)">
                                      <p:cBhvr>
                                        <p:cTn id="35" dur="1000"/>
                                        <p:tgtEl>
                                          <p:spTgt spid="98348"/>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98351"/>
                                        </p:tgtEl>
                                        <p:attrNameLst>
                                          <p:attrName>style.visibility</p:attrName>
                                        </p:attrNameLst>
                                      </p:cBhvr>
                                      <p:to>
                                        <p:strVal val="visible"/>
                                      </p:to>
                                    </p:set>
                                    <p:animEffect transition="in" filter="wipe(left)">
                                      <p:cBhvr>
                                        <p:cTn id="39" dur="1000"/>
                                        <p:tgtEl>
                                          <p:spTgt spid="9835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8350"/>
                                        </p:tgtEl>
                                        <p:attrNameLst>
                                          <p:attrName>style.visibility</p:attrName>
                                        </p:attrNameLst>
                                      </p:cBhvr>
                                      <p:to>
                                        <p:strVal val="visible"/>
                                      </p:to>
                                    </p:set>
                                    <p:animEffect transition="in" filter="wipe(left)">
                                      <p:cBhvr>
                                        <p:cTn id="44" dur="1000"/>
                                        <p:tgtEl>
                                          <p:spTgt spid="98350"/>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98349"/>
                                        </p:tgtEl>
                                        <p:attrNameLst>
                                          <p:attrName>style.visibility</p:attrName>
                                        </p:attrNameLst>
                                      </p:cBhvr>
                                      <p:to>
                                        <p:strVal val="visible"/>
                                      </p:to>
                                    </p:set>
                                    <p:animEffect transition="in" filter="wipe(left)">
                                      <p:cBhvr>
                                        <p:cTn id="48" dur="1000"/>
                                        <p:tgtEl>
                                          <p:spTgt spid="98349"/>
                                        </p:tgtEl>
                                      </p:cBhvr>
                                    </p:animEffect>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98352"/>
                                        </p:tgtEl>
                                        <p:attrNameLst>
                                          <p:attrName>style.visibility</p:attrName>
                                        </p:attrNameLst>
                                      </p:cBhvr>
                                      <p:to>
                                        <p:strVal val="visible"/>
                                      </p:to>
                                    </p:set>
                                    <p:animEffect transition="in" filter="wipe(left)">
                                      <p:cBhvr>
                                        <p:cTn id="52" dur="1000"/>
                                        <p:tgtEl>
                                          <p:spTgt spid="98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43" grpId="0"/>
      <p:bldP spid="98344" grpId="0"/>
      <p:bldP spid="98348" grpId="0"/>
      <p:bldP spid="983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399AD0E-4503-455D-9F7D-7A44434834F2}" type="slidenum">
              <a:rPr lang="zh-CN" altLang="en-US" sz="1600" smtClean="0">
                <a:solidFill>
                  <a:srgbClr val="FFFF00"/>
                </a:solidFill>
                <a:ea typeface="宋体" panose="02010600030101010101" pitchFamily="2" charset="-122"/>
              </a:rPr>
              <a:t>28</a:t>
            </a:fld>
            <a:endParaRPr lang="en-US" altLang="zh-CN" sz="1600">
              <a:solidFill>
                <a:srgbClr val="FFFF00"/>
              </a:solidFill>
              <a:ea typeface="宋体" panose="02010600030101010101" pitchFamily="2" charset="-122"/>
            </a:endParaRPr>
          </a:p>
        </p:txBody>
      </p:sp>
      <p:sp>
        <p:nvSpPr>
          <p:cNvPr id="72707" name="Rectangle 2"/>
          <p:cNvSpPr>
            <a:spLocks noGrp="1" noChangeArrowheads="1"/>
          </p:cNvSpPr>
          <p:nvPr>
            <p:ph type="title"/>
          </p:nvPr>
        </p:nvSpPr>
        <p:spPr/>
        <p:txBody>
          <a:bodyPr/>
          <a:lstStyle/>
          <a:p>
            <a:r>
              <a:rPr lang="en-US" altLang="zh-CN"/>
              <a:t>1.6.1 b </a:t>
            </a:r>
            <a:r>
              <a:rPr lang="zh-CN" altLang="en-US"/>
              <a:t>电阻的并联及等效</a:t>
            </a:r>
          </a:p>
        </p:txBody>
      </p:sp>
      <p:grpSp>
        <p:nvGrpSpPr>
          <p:cNvPr id="249859" name="Group 3"/>
          <p:cNvGrpSpPr/>
          <p:nvPr/>
        </p:nvGrpSpPr>
        <p:grpSpPr bwMode="auto">
          <a:xfrm>
            <a:off x="395288" y="4149725"/>
            <a:ext cx="2209800" cy="2016125"/>
            <a:chOff x="240" y="2570"/>
            <a:chExt cx="1392" cy="1270"/>
          </a:xfrm>
        </p:grpSpPr>
        <p:sp>
          <p:nvSpPr>
            <p:cNvPr id="72739" name="Line 4"/>
            <p:cNvSpPr>
              <a:spLocks noChangeShapeType="1"/>
            </p:cNvSpPr>
            <p:nvPr/>
          </p:nvSpPr>
          <p:spPr bwMode="auto">
            <a:xfrm>
              <a:off x="528" y="3818"/>
              <a:ext cx="784" cy="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9861" name="Rectangle 5"/>
            <p:cNvSpPr>
              <a:spLocks noChangeArrowheads="1"/>
            </p:cNvSpPr>
            <p:nvPr/>
          </p:nvSpPr>
          <p:spPr bwMode="auto">
            <a:xfrm>
              <a:off x="1328" y="3274"/>
              <a:ext cx="3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defRPr/>
              </a:pPr>
              <a:r>
                <a:rPr kumimoji="1" lang="en-US" altLang="zh-CN" b="1" i="1">
                  <a:effectLst>
                    <a:outerShdw blurRad="38100" dist="38100" dir="2700000" algn="tl">
                      <a:srgbClr val="C0C0C0"/>
                    </a:outerShdw>
                  </a:effectLst>
                  <a:ea typeface="宋体" panose="02010600030101010101" pitchFamily="2" charset="-122"/>
                </a:rPr>
                <a:t>R</a:t>
              </a:r>
              <a:endParaRPr kumimoji="1" lang="en-US" altLang="zh-CN">
                <a:effectLst>
                  <a:outerShdw blurRad="38100" dist="38100" dir="2700000" algn="tl">
                    <a:srgbClr val="C0C0C0"/>
                  </a:outerShdw>
                </a:effectLst>
                <a:ea typeface="宋体" panose="02010600030101010101" pitchFamily="2" charset="-122"/>
              </a:endParaRPr>
            </a:p>
          </p:txBody>
        </p:sp>
        <p:sp>
          <p:nvSpPr>
            <p:cNvPr id="249862" name="Rectangle 6"/>
            <p:cNvSpPr>
              <a:spLocks noChangeArrowheads="1"/>
            </p:cNvSpPr>
            <p:nvPr/>
          </p:nvSpPr>
          <p:spPr bwMode="auto">
            <a:xfrm rot="-10800000">
              <a:off x="1235" y="3264"/>
              <a:ext cx="109" cy="227"/>
            </a:xfrm>
            <a:prstGeom prst="rect">
              <a:avLst/>
            </a:prstGeom>
            <a:noFill/>
            <a:ln w="39751">
              <a:solidFill>
                <a:schemeClr val="tx2"/>
              </a:solidFill>
              <a:miter lim="800000"/>
            </a:ln>
            <a:extLst>
              <a:ext uri="{909E8E84-426E-40DD-AFC4-6F175D3DCCD1}">
                <a14:hiddenFill xmlns:a14="http://schemas.microsoft.com/office/drawing/2010/main">
                  <a:solidFill>
                    <a:srgbClr val="33CCFF"/>
                  </a:solidFill>
                </a14:hiddenFill>
              </a:ext>
            </a:extLst>
          </p:spPr>
          <p:txBody>
            <a:bodyPr rot="10800000"/>
            <a:lstStyle/>
            <a:p>
              <a:pPr algn="ctr">
                <a:defRPr/>
              </a:pPr>
              <a:endParaRPr lang="zh-CN" altLang="en-US" b="1">
                <a:effectLst>
                  <a:outerShdw blurRad="38100" dist="38100" dir="2700000" algn="tl">
                    <a:srgbClr val="C0C0C0"/>
                  </a:outerShdw>
                </a:effectLst>
                <a:ea typeface="宋体" panose="02010600030101010101" pitchFamily="2" charset="-122"/>
              </a:endParaRPr>
            </a:p>
          </p:txBody>
        </p:sp>
        <p:sp>
          <p:nvSpPr>
            <p:cNvPr id="72742" name="Line 7"/>
            <p:cNvSpPr>
              <a:spLocks noChangeShapeType="1"/>
            </p:cNvSpPr>
            <p:nvPr/>
          </p:nvSpPr>
          <p:spPr bwMode="auto">
            <a:xfrm rot="5400000" flipH="1" flipV="1">
              <a:off x="798" y="2675"/>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43" name="Line 8"/>
            <p:cNvSpPr>
              <a:spLocks noChangeShapeType="1"/>
            </p:cNvSpPr>
            <p:nvPr/>
          </p:nvSpPr>
          <p:spPr bwMode="auto">
            <a:xfrm flipH="1" flipV="1">
              <a:off x="528" y="2906"/>
              <a:ext cx="768" cy="0"/>
            </a:xfrm>
            <a:prstGeom prst="line">
              <a:avLst/>
            </a:prstGeom>
            <a:noFill/>
            <a:ln w="39751">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9865" name="Rectangle 9"/>
            <p:cNvSpPr>
              <a:spLocks noChangeArrowheads="1"/>
            </p:cNvSpPr>
            <p:nvPr/>
          </p:nvSpPr>
          <p:spPr bwMode="auto">
            <a:xfrm>
              <a:off x="369" y="3264"/>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U</a:t>
              </a:r>
              <a:endParaRPr kumimoji="1" lang="en-US" altLang="zh-CN" b="1" baseline="-25000">
                <a:solidFill>
                  <a:srgbClr val="CC0000"/>
                </a:solidFill>
                <a:effectLst>
                  <a:outerShdw blurRad="38100" dist="38100" dir="2700000" algn="tl">
                    <a:srgbClr val="C0C0C0"/>
                  </a:outerShdw>
                </a:effectLst>
                <a:ea typeface="宋体" panose="02010600030101010101" pitchFamily="2" charset="-122"/>
              </a:endParaRPr>
            </a:p>
          </p:txBody>
        </p:sp>
        <p:sp>
          <p:nvSpPr>
            <p:cNvPr id="249866" name="Rectangle 10"/>
            <p:cNvSpPr>
              <a:spLocks noChangeArrowheads="1"/>
            </p:cNvSpPr>
            <p:nvPr/>
          </p:nvSpPr>
          <p:spPr bwMode="auto">
            <a:xfrm>
              <a:off x="726" y="2570"/>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I</a:t>
              </a:r>
            </a:p>
          </p:txBody>
        </p:sp>
        <p:sp>
          <p:nvSpPr>
            <p:cNvPr id="249867" name="Text Box 11"/>
            <p:cNvSpPr txBox="1">
              <a:spLocks noChangeArrowheads="1"/>
            </p:cNvSpPr>
            <p:nvPr/>
          </p:nvSpPr>
          <p:spPr bwMode="auto">
            <a:xfrm>
              <a:off x="240" y="2906"/>
              <a:ext cx="50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rPr>
                <a:t>+</a:t>
              </a:r>
            </a:p>
          </p:txBody>
        </p:sp>
        <p:sp>
          <p:nvSpPr>
            <p:cNvPr id="249868" name="Text Box 12"/>
            <p:cNvSpPr txBox="1">
              <a:spLocks noChangeArrowheads="1"/>
            </p:cNvSpPr>
            <p:nvPr/>
          </p:nvSpPr>
          <p:spPr bwMode="auto">
            <a:xfrm>
              <a:off x="384" y="3530"/>
              <a:ext cx="2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cs typeface="Times New Roman" panose="02020603050405020304" pitchFamily="18" charset="0"/>
                </a:rPr>
                <a:t>–</a:t>
              </a:r>
              <a:endParaRPr lang="en-US" altLang="zh-CN" b="1">
                <a:solidFill>
                  <a:srgbClr val="CC0000"/>
                </a:solidFill>
                <a:effectLst>
                  <a:outerShdw blurRad="38100" dist="38100" dir="2700000" algn="tl">
                    <a:srgbClr val="C0C0C0"/>
                  </a:outerShdw>
                </a:effectLst>
                <a:ea typeface="宋体" panose="02010600030101010101" pitchFamily="2" charset="-122"/>
              </a:endParaRPr>
            </a:p>
          </p:txBody>
        </p:sp>
        <p:sp>
          <p:nvSpPr>
            <p:cNvPr id="72748" name="Line 13"/>
            <p:cNvSpPr>
              <a:spLocks noChangeShapeType="1"/>
            </p:cNvSpPr>
            <p:nvPr/>
          </p:nvSpPr>
          <p:spPr bwMode="auto">
            <a:xfrm>
              <a:off x="1296" y="3477"/>
              <a:ext cx="0" cy="336"/>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49" name="Oval 14"/>
            <p:cNvSpPr>
              <a:spLocks noChangeArrowheads="1"/>
            </p:cNvSpPr>
            <p:nvPr/>
          </p:nvSpPr>
          <p:spPr bwMode="auto">
            <a:xfrm>
              <a:off x="480" y="2874"/>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2750" name="Oval 15"/>
            <p:cNvSpPr>
              <a:spLocks noChangeArrowheads="1"/>
            </p:cNvSpPr>
            <p:nvPr/>
          </p:nvSpPr>
          <p:spPr bwMode="auto">
            <a:xfrm>
              <a:off x="480" y="3792"/>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2751" name="Line 16"/>
            <p:cNvSpPr>
              <a:spLocks noChangeShapeType="1"/>
            </p:cNvSpPr>
            <p:nvPr/>
          </p:nvSpPr>
          <p:spPr bwMode="auto">
            <a:xfrm>
              <a:off x="1296" y="2904"/>
              <a:ext cx="0" cy="36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9873" name="Group 17"/>
          <p:cNvGrpSpPr/>
          <p:nvPr/>
        </p:nvGrpSpPr>
        <p:grpSpPr bwMode="auto">
          <a:xfrm>
            <a:off x="468313" y="981075"/>
            <a:ext cx="2293937" cy="2625725"/>
            <a:chOff x="240" y="432"/>
            <a:chExt cx="1445" cy="1654"/>
          </a:xfrm>
        </p:grpSpPr>
        <p:sp>
          <p:nvSpPr>
            <p:cNvPr id="249874" name="Rectangle 18"/>
            <p:cNvSpPr>
              <a:spLocks noChangeArrowheads="1"/>
            </p:cNvSpPr>
            <p:nvPr/>
          </p:nvSpPr>
          <p:spPr bwMode="auto">
            <a:xfrm>
              <a:off x="537" y="848"/>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effectLst>
                    <a:outerShdw blurRad="38100" dist="38100" dir="2700000" algn="tl">
                      <a:srgbClr val="C0C0C0"/>
                    </a:outerShdw>
                  </a:effectLst>
                  <a:ea typeface="宋体" panose="02010600030101010101" pitchFamily="2" charset="-122"/>
                </a:rPr>
                <a:t>I</a:t>
              </a:r>
              <a:r>
                <a:rPr kumimoji="1" lang="en-US" altLang="zh-CN" b="1" baseline="-25000">
                  <a:effectLst>
                    <a:outerShdw blurRad="38100" dist="38100" dir="2700000" algn="tl">
                      <a:srgbClr val="C0C0C0"/>
                    </a:outerShdw>
                  </a:effectLst>
                  <a:ea typeface="宋体" panose="02010600030101010101" pitchFamily="2" charset="-122"/>
                </a:rPr>
                <a:t>1</a:t>
              </a:r>
              <a:endParaRPr kumimoji="1" lang="en-US" altLang="zh-CN" b="1" i="1">
                <a:effectLst>
                  <a:outerShdw blurRad="38100" dist="38100" dir="2700000" algn="tl">
                    <a:srgbClr val="C0C0C0"/>
                  </a:outerShdw>
                </a:effectLst>
                <a:ea typeface="宋体" panose="02010600030101010101" pitchFamily="2" charset="-122"/>
              </a:endParaRPr>
            </a:p>
          </p:txBody>
        </p:sp>
        <p:sp>
          <p:nvSpPr>
            <p:cNvPr id="249875" name="Rectangle 19"/>
            <p:cNvSpPr>
              <a:spLocks noChangeArrowheads="1"/>
            </p:cNvSpPr>
            <p:nvPr/>
          </p:nvSpPr>
          <p:spPr bwMode="auto">
            <a:xfrm>
              <a:off x="960" y="848"/>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effectLst>
                    <a:outerShdw blurRad="38100" dist="38100" dir="2700000" algn="tl">
                      <a:srgbClr val="C0C0C0"/>
                    </a:outerShdw>
                  </a:effectLst>
                  <a:ea typeface="宋体" panose="02010600030101010101" pitchFamily="2" charset="-122"/>
                </a:rPr>
                <a:t>I</a:t>
              </a:r>
              <a:r>
                <a:rPr kumimoji="1" lang="en-US" altLang="zh-CN" b="1" baseline="-25000">
                  <a:effectLst>
                    <a:outerShdw blurRad="38100" dist="38100" dir="2700000" algn="tl">
                      <a:srgbClr val="C0C0C0"/>
                    </a:outerShdw>
                  </a:effectLst>
                  <a:ea typeface="宋体" panose="02010600030101010101" pitchFamily="2" charset="-122"/>
                </a:rPr>
                <a:t>2</a:t>
              </a:r>
            </a:p>
          </p:txBody>
        </p:sp>
        <p:sp>
          <p:nvSpPr>
            <p:cNvPr id="72720" name="Line 20"/>
            <p:cNvSpPr>
              <a:spLocks noChangeShapeType="1"/>
            </p:cNvSpPr>
            <p:nvPr/>
          </p:nvSpPr>
          <p:spPr bwMode="auto">
            <a:xfrm rot="10800000" flipH="1" flipV="1">
              <a:off x="816" y="864"/>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21" name="Line 21"/>
            <p:cNvSpPr>
              <a:spLocks noChangeShapeType="1"/>
            </p:cNvSpPr>
            <p:nvPr/>
          </p:nvSpPr>
          <p:spPr bwMode="auto">
            <a:xfrm rot="10800000" flipH="1" flipV="1">
              <a:off x="1248" y="864"/>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22" name="Line 22"/>
            <p:cNvSpPr>
              <a:spLocks noChangeShapeType="1"/>
            </p:cNvSpPr>
            <p:nvPr/>
          </p:nvSpPr>
          <p:spPr bwMode="auto">
            <a:xfrm>
              <a:off x="528" y="2064"/>
              <a:ext cx="784" cy="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9879" name="Rectangle 23"/>
            <p:cNvSpPr>
              <a:spLocks noChangeArrowheads="1"/>
            </p:cNvSpPr>
            <p:nvPr/>
          </p:nvSpPr>
          <p:spPr bwMode="auto">
            <a:xfrm>
              <a:off x="864" y="1248"/>
              <a:ext cx="4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1</a:t>
              </a:r>
              <a:endParaRPr kumimoji="1" lang="en-US" altLang="zh-CN">
                <a:effectLst>
                  <a:outerShdw blurRad="38100" dist="38100" dir="2700000" algn="tl">
                    <a:srgbClr val="C0C0C0"/>
                  </a:outerShdw>
                </a:effectLst>
                <a:ea typeface="宋体" panose="02010600030101010101" pitchFamily="2" charset="-122"/>
              </a:endParaRPr>
            </a:p>
          </p:txBody>
        </p:sp>
        <p:sp>
          <p:nvSpPr>
            <p:cNvPr id="249880" name="Rectangle 24"/>
            <p:cNvSpPr>
              <a:spLocks noChangeArrowheads="1"/>
            </p:cNvSpPr>
            <p:nvPr/>
          </p:nvSpPr>
          <p:spPr bwMode="auto">
            <a:xfrm rot="-10800000">
              <a:off x="816" y="1248"/>
              <a:ext cx="109" cy="227"/>
            </a:xfrm>
            <a:prstGeom prst="rect">
              <a:avLst/>
            </a:prstGeom>
            <a:noFill/>
            <a:ln w="39751">
              <a:solidFill>
                <a:schemeClr val="tx2"/>
              </a:solidFill>
              <a:miter lim="800000"/>
            </a:ln>
            <a:extLst>
              <a:ext uri="{909E8E84-426E-40DD-AFC4-6F175D3DCCD1}">
                <a14:hiddenFill xmlns:a14="http://schemas.microsoft.com/office/drawing/2010/main">
                  <a:solidFill>
                    <a:srgbClr val="33CCFF"/>
                  </a:solidFill>
                </a14:hiddenFill>
              </a:ext>
            </a:extLst>
          </p:spPr>
          <p:txBody>
            <a:bodyPr rot="10800000"/>
            <a:lstStyle/>
            <a:p>
              <a:pPr algn="ctr">
                <a:defRPr/>
              </a:pPr>
              <a:endParaRPr lang="zh-CN" altLang="en-US" b="1">
                <a:effectLst>
                  <a:outerShdw blurRad="38100" dist="38100" dir="2700000" algn="tl">
                    <a:srgbClr val="C0C0C0"/>
                  </a:outerShdw>
                </a:effectLst>
                <a:ea typeface="宋体" panose="02010600030101010101" pitchFamily="2" charset="-122"/>
              </a:endParaRPr>
            </a:p>
          </p:txBody>
        </p:sp>
        <p:sp>
          <p:nvSpPr>
            <p:cNvPr id="72725" name="Line 25"/>
            <p:cNvSpPr>
              <a:spLocks noChangeShapeType="1"/>
            </p:cNvSpPr>
            <p:nvPr/>
          </p:nvSpPr>
          <p:spPr bwMode="auto">
            <a:xfrm rot="5400000" flipH="1" flipV="1">
              <a:off x="685" y="515"/>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2726" name="Line 26"/>
            <p:cNvSpPr>
              <a:spLocks noChangeShapeType="1"/>
            </p:cNvSpPr>
            <p:nvPr/>
          </p:nvSpPr>
          <p:spPr bwMode="auto">
            <a:xfrm flipH="1" flipV="1">
              <a:off x="528" y="768"/>
              <a:ext cx="768" cy="0"/>
            </a:xfrm>
            <a:prstGeom prst="line">
              <a:avLst/>
            </a:prstGeom>
            <a:noFill/>
            <a:ln w="39751">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9883" name="Rectangle 27"/>
            <p:cNvSpPr>
              <a:spLocks noChangeArrowheads="1"/>
            </p:cNvSpPr>
            <p:nvPr/>
          </p:nvSpPr>
          <p:spPr bwMode="auto">
            <a:xfrm>
              <a:off x="369" y="1296"/>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U</a:t>
              </a:r>
              <a:endParaRPr kumimoji="1" lang="en-US" altLang="zh-CN" b="1" baseline="-25000">
                <a:solidFill>
                  <a:srgbClr val="CC0000"/>
                </a:solidFill>
                <a:effectLst>
                  <a:outerShdw blurRad="38100" dist="38100" dir="2700000" algn="tl">
                    <a:srgbClr val="C0C0C0"/>
                  </a:outerShdw>
                </a:effectLst>
                <a:ea typeface="宋体" panose="02010600030101010101" pitchFamily="2" charset="-122"/>
              </a:endParaRPr>
            </a:p>
          </p:txBody>
        </p:sp>
        <p:sp>
          <p:nvSpPr>
            <p:cNvPr id="249884" name="Rectangle 28"/>
            <p:cNvSpPr>
              <a:spLocks noChangeArrowheads="1"/>
            </p:cNvSpPr>
            <p:nvPr/>
          </p:nvSpPr>
          <p:spPr bwMode="auto">
            <a:xfrm>
              <a:off x="1344" y="1248"/>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2</a:t>
              </a:r>
            </a:p>
          </p:txBody>
        </p:sp>
        <p:sp>
          <p:nvSpPr>
            <p:cNvPr id="249885" name="Rectangle 29"/>
            <p:cNvSpPr>
              <a:spLocks noChangeArrowheads="1"/>
            </p:cNvSpPr>
            <p:nvPr/>
          </p:nvSpPr>
          <p:spPr bwMode="auto">
            <a:xfrm>
              <a:off x="576" y="432"/>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I</a:t>
              </a:r>
            </a:p>
          </p:txBody>
        </p:sp>
        <p:sp>
          <p:nvSpPr>
            <p:cNvPr id="249886" name="Text Box 30"/>
            <p:cNvSpPr txBox="1">
              <a:spLocks noChangeArrowheads="1"/>
            </p:cNvSpPr>
            <p:nvPr/>
          </p:nvSpPr>
          <p:spPr bwMode="auto">
            <a:xfrm>
              <a:off x="240" y="768"/>
              <a:ext cx="50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rPr>
                <a:t>+</a:t>
              </a:r>
            </a:p>
          </p:txBody>
        </p:sp>
        <p:sp>
          <p:nvSpPr>
            <p:cNvPr id="249887" name="Text Box 31"/>
            <p:cNvSpPr txBox="1">
              <a:spLocks noChangeArrowheads="1"/>
            </p:cNvSpPr>
            <p:nvPr/>
          </p:nvSpPr>
          <p:spPr bwMode="auto">
            <a:xfrm>
              <a:off x="384" y="1776"/>
              <a:ext cx="2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cs typeface="Times New Roman" panose="02020603050405020304" pitchFamily="18" charset="0"/>
                </a:rPr>
                <a:t>–</a:t>
              </a:r>
              <a:endParaRPr lang="en-US" altLang="zh-CN" b="1">
                <a:solidFill>
                  <a:srgbClr val="CC0000"/>
                </a:solidFill>
                <a:effectLst>
                  <a:outerShdw blurRad="38100" dist="38100" dir="2700000" algn="tl">
                    <a:srgbClr val="C0C0C0"/>
                  </a:outerShdw>
                </a:effectLst>
                <a:ea typeface="宋体" panose="02010600030101010101" pitchFamily="2" charset="-122"/>
              </a:endParaRPr>
            </a:p>
          </p:txBody>
        </p:sp>
        <p:sp>
          <p:nvSpPr>
            <p:cNvPr id="72732" name="Line 32"/>
            <p:cNvSpPr>
              <a:spLocks noChangeShapeType="1"/>
            </p:cNvSpPr>
            <p:nvPr/>
          </p:nvSpPr>
          <p:spPr bwMode="auto">
            <a:xfrm>
              <a:off x="1296" y="1488"/>
              <a:ext cx="0" cy="567"/>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33" name="Line 33"/>
            <p:cNvSpPr>
              <a:spLocks noChangeShapeType="1"/>
            </p:cNvSpPr>
            <p:nvPr/>
          </p:nvSpPr>
          <p:spPr bwMode="auto">
            <a:xfrm>
              <a:off x="1296" y="768"/>
              <a:ext cx="0" cy="48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34" name="Oval 34"/>
            <p:cNvSpPr>
              <a:spLocks noChangeArrowheads="1"/>
            </p:cNvSpPr>
            <p:nvPr/>
          </p:nvSpPr>
          <p:spPr bwMode="auto">
            <a:xfrm>
              <a:off x="480" y="760"/>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2735" name="Oval 35"/>
            <p:cNvSpPr>
              <a:spLocks noChangeArrowheads="1"/>
            </p:cNvSpPr>
            <p:nvPr/>
          </p:nvSpPr>
          <p:spPr bwMode="auto">
            <a:xfrm>
              <a:off x="480" y="2038"/>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49892" name="Rectangle 36"/>
            <p:cNvSpPr>
              <a:spLocks noChangeArrowheads="1"/>
            </p:cNvSpPr>
            <p:nvPr/>
          </p:nvSpPr>
          <p:spPr bwMode="auto">
            <a:xfrm rot="-10800000">
              <a:off x="1248" y="1261"/>
              <a:ext cx="109" cy="227"/>
            </a:xfrm>
            <a:prstGeom prst="rect">
              <a:avLst/>
            </a:prstGeom>
            <a:noFill/>
            <a:ln w="39751">
              <a:solidFill>
                <a:schemeClr val="tx2"/>
              </a:solidFill>
              <a:miter lim="800000"/>
            </a:ln>
            <a:extLst>
              <a:ext uri="{909E8E84-426E-40DD-AFC4-6F175D3DCCD1}">
                <a14:hiddenFill xmlns:a14="http://schemas.microsoft.com/office/drawing/2010/main">
                  <a:solidFill>
                    <a:srgbClr val="33CCFF"/>
                  </a:solidFill>
                </a14:hiddenFill>
              </a:ext>
            </a:extLst>
          </p:spPr>
          <p:txBody>
            <a:bodyPr rot="10800000"/>
            <a:lstStyle/>
            <a:p>
              <a:pPr algn="ctr">
                <a:defRPr/>
              </a:pPr>
              <a:endParaRPr lang="zh-CN" altLang="en-US" b="1">
                <a:effectLst>
                  <a:outerShdw blurRad="38100" dist="38100" dir="2700000" algn="tl">
                    <a:srgbClr val="C0C0C0"/>
                  </a:outerShdw>
                </a:effectLst>
                <a:ea typeface="宋体" panose="02010600030101010101" pitchFamily="2" charset="-122"/>
              </a:endParaRPr>
            </a:p>
          </p:txBody>
        </p:sp>
        <p:sp>
          <p:nvSpPr>
            <p:cNvPr id="72737" name="Line 37"/>
            <p:cNvSpPr>
              <a:spLocks noChangeShapeType="1"/>
            </p:cNvSpPr>
            <p:nvPr/>
          </p:nvSpPr>
          <p:spPr bwMode="auto">
            <a:xfrm>
              <a:off x="877" y="1488"/>
              <a:ext cx="0" cy="567"/>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38" name="Line 38"/>
            <p:cNvSpPr>
              <a:spLocks noChangeShapeType="1"/>
            </p:cNvSpPr>
            <p:nvPr/>
          </p:nvSpPr>
          <p:spPr bwMode="auto">
            <a:xfrm>
              <a:off x="877" y="768"/>
              <a:ext cx="0" cy="48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49898" name="AutoShape 42"/>
          <p:cNvSpPr>
            <a:spLocks noChangeArrowheads="1"/>
          </p:cNvSpPr>
          <p:nvPr/>
        </p:nvSpPr>
        <p:spPr bwMode="auto">
          <a:xfrm>
            <a:off x="1547813" y="3860800"/>
            <a:ext cx="311150" cy="533400"/>
          </a:xfrm>
          <a:prstGeom prst="downArrow">
            <a:avLst>
              <a:gd name="adj1" fmla="val 50000"/>
              <a:gd name="adj2" fmla="val 42857"/>
            </a:avLst>
          </a:prstGeom>
          <a:solidFill>
            <a:srgbClr val="AFFF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49903" name="Rectangle 47"/>
          <p:cNvSpPr>
            <a:spLocks noChangeArrowheads="1"/>
          </p:cNvSpPr>
          <p:nvPr/>
        </p:nvSpPr>
        <p:spPr bwMode="auto">
          <a:xfrm>
            <a:off x="3276600" y="1268413"/>
            <a:ext cx="460375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05000"/>
              </a:lnSpc>
              <a:spcBef>
                <a:spcPct val="5000"/>
              </a:spcBef>
              <a:defRPr/>
            </a:pPr>
            <a:r>
              <a:rPr kumimoji="1" lang="zh-CN" altLang="en-US">
                <a:solidFill>
                  <a:srgbClr val="000099"/>
                </a:solidFill>
                <a:effectLst>
                  <a:outerShdw blurRad="38100" dist="38100" dir="2700000" algn="tl">
                    <a:srgbClr val="C0C0C0"/>
                  </a:outerShdw>
                </a:effectLst>
                <a:ea typeface="黑体" panose="02010609060101010101" pitchFamily="49" charset="-122"/>
              </a:rPr>
              <a:t>两电阻并联时的</a:t>
            </a:r>
            <a:r>
              <a:rPr kumimoji="1" lang="zh-CN" altLang="en-US" b="1">
                <a:solidFill>
                  <a:srgbClr val="FF0000"/>
                </a:solidFill>
                <a:effectLst>
                  <a:outerShdw blurRad="38100" dist="38100" dir="2700000" algn="tl">
                    <a:srgbClr val="C0C0C0"/>
                  </a:outerShdw>
                </a:effectLst>
                <a:ea typeface="黑体" panose="02010609060101010101" pitchFamily="49" charset="-122"/>
              </a:rPr>
              <a:t>分流公式</a:t>
            </a:r>
            <a:r>
              <a:rPr kumimoji="1" lang="zh-CN" altLang="en-US">
                <a:solidFill>
                  <a:srgbClr val="000099"/>
                </a:solidFill>
                <a:effectLst>
                  <a:outerShdw blurRad="38100" dist="38100" dir="2700000" algn="tl">
                    <a:srgbClr val="C0C0C0"/>
                  </a:outerShdw>
                </a:effectLst>
                <a:ea typeface="黑体" panose="02010609060101010101" pitchFamily="49" charset="-122"/>
              </a:rPr>
              <a:t>：</a:t>
            </a:r>
          </a:p>
        </p:txBody>
      </p:sp>
      <p:graphicFrame>
        <p:nvGraphicFramePr>
          <p:cNvPr id="249904" name="Object 48"/>
          <p:cNvGraphicFramePr>
            <a:graphicFrameLocks noChangeAspect="1"/>
          </p:cNvGraphicFramePr>
          <p:nvPr/>
        </p:nvGraphicFramePr>
        <p:xfrm>
          <a:off x="4500563" y="2205038"/>
          <a:ext cx="2038350" cy="949325"/>
        </p:xfrm>
        <a:graphic>
          <a:graphicData uri="http://schemas.openxmlformats.org/presentationml/2006/ole">
            <mc:AlternateContent xmlns:mc="http://schemas.openxmlformats.org/markup-compatibility/2006">
              <mc:Choice xmlns:v="urn:schemas-microsoft-com:vml" Requires="v">
                <p:oleObj name="Equation" r:id="rId2" imgW="1130300" imgH="469900" progId="Equation.3">
                  <p:embed/>
                </p:oleObj>
              </mc:Choice>
              <mc:Fallback>
                <p:oleObj name="Equation" r:id="rId2" imgW="1130300" imgH="469900" progId="Equation.3">
                  <p:embed/>
                  <p:pic>
                    <p:nvPicPr>
                      <p:cNvPr id="0" name="Object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205038"/>
                        <a:ext cx="2038350"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9905" name="Object 49"/>
          <p:cNvGraphicFramePr>
            <a:graphicFrameLocks noChangeAspect="1"/>
          </p:cNvGraphicFramePr>
          <p:nvPr/>
        </p:nvGraphicFramePr>
        <p:xfrm>
          <a:off x="4521200" y="3933825"/>
          <a:ext cx="2066925" cy="949325"/>
        </p:xfrm>
        <a:graphic>
          <a:graphicData uri="http://schemas.openxmlformats.org/presentationml/2006/ole">
            <mc:AlternateContent xmlns:mc="http://schemas.openxmlformats.org/markup-compatibility/2006">
              <mc:Choice xmlns:v="urn:schemas-microsoft-com:vml" Requires="v">
                <p:oleObj name="Equation" r:id="rId4" imgW="1155700" imgH="469900" progId="Equation.3">
                  <p:embed/>
                </p:oleObj>
              </mc:Choice>
              <mc:Fallback>
                <p:oleObj name="Equation" r:id="rId4" imgW="1155700" imgH="469900" progId="Equation.3">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200" y="3933825"/>
                        <a:ext cx="206692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9906" name="Object 50"/>
          <p:cNvGraphicFramePr>
            <a:graphicFrameLocks noChangeAspect="1"/>
          </p:cNvGraphicFramePr>
          <p:nvPr/>
        </p:nvGraphicFramePr>
        <p:xfrm>
          <a:off x="2498725" y="5027613"/>
          <a:ext cx="1312863" cy="884237"/>
        </p:xfrm>
        <a:graphic>
          <a:graphicData uri="http://schemas.openxmlformats.org/presentationml/2006/ole">
            <mc:AlternateContent xmlns:mc="http://schemas.openxmlformats.org/markup-compatibility/2006">
              <mc:Choice xmlns:v="urn:schemas-microsoft-com:vml" Requires="v">
                <p:oleObj name="Equation" r:id="rId6" imgW="660400" imgH="444500" progId="Equation.DSMT4">
                  <p:embed/>
                </p:oleObj>
              </mc:Choice>
              <mc:Fallback>
                <p:oleObj name="Equation" r:id="rId6" imgW="660400" imgH="444500" progId="Equation.DSMT4">
                  <p:embed/>
                  <p:pic>
                    <p:nvPicPr>
                      <p:cNvPr id="0" name="Object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8725" y="5027613"/>
                        <a:ext cx="1312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9910" name="Group 54"/>
          <p:cNvGrpSpPr/>
          <p:nvPr/>
        </p:nvGrpSpPr>
        <p:grpSpPr bwMode="auto">
          <a:xfrm>
            <a:off x="3419475" y="2492375"/>
            <a:ext cx="2303463" cy="1657350"/>
            <a:chOff x="1610" y="1570"/>
            <a:chExt cx="1451" cy="1044"/>
          </a:xfrm>
        </p:grpSpPr>
        <p:sp>
          <p:nvSpPr>
            <p:cNvPr id="72716" name="AutoShape 7"/>
            <p:cNvSpPr/>
            <p:nvPr/>
          </p:nvSpPr>
          <p:spPr bwMode="auto">
            <a:xfrm>
              <a:off x="1610" y="2115"/>
              <a:ext cx="589" cy="499"/>
            </a:xfrm>
            <a:prstGeom prst="borderCallout1">
              <a:avLst>
                <a:gd name="adj1" fmla="val 14431"/>
                <a:gd name="adj2" fmla="val 108148"/>
                <a:gd name="adj3" fmla="val -74949"/>
                <a:gd name="adj4" fmla="val 136505"/>
              </a:avLst>
            </a:prstGeom>
            <a:solidFill>
              <a:srgbClr val="AFFFEA"/>
            </a:solidFill>
            <a:ln w="19050">
              <a:solidFill>
                <a:srgbClr val="FF3300"/>
              </a:solidFill>
              <a:miter lim="800000"/>
            </a:ln>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a:t>下标</a:t>
              </a:r>
            </a:p>
            <a:p>
              <a:pPr algn="ctr" eaLnBrk="1" hangingPunct="1">
                <a:spcBef>
                  <a:spcPct val="0"/>
                </a:spcBef>
                <a:buFontTx/>
                <a:buNone/>
              </a:pPr>
              <a:r>
                <a:rPr lang="zh-CN" altLang="en-US" sz="2400"/>
                <a:t>不同</a:t>
              </a:r>
              <a:endParaRPr lang="zh-CN" altLang="zh-CN" sz="2400"/>
            </a:p>
          </p:txBody>
        </p:sp>
        <p:sp>
          <p:nvSpPr>
            <p:cNvPr id="72717" name="Line 53"/>
            <p:cNvSpPr>
              <a:spLocks noChangeShapeType="1"/>
            </p:cNvSpPr>
            <p:nvPr/>
          </p:nvSpPr>
          <p:spPr bwMode="auto">
            <a:xfrm flipV="1">
              <a:off x="2245" y="1570"/>
              <a:ext cx="816" cy="59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9873"/>
                                        </p:tgtEl>
                                        <p:attrNameLst>
                                          <p:attrName>style.visibility</p:attrName>
                                        </p:attrNameLst>
                                      </p:cBhvr>
                                      <p:to>
                                        <p:strVal val="visible"/>
                                      </p:to>
                                    </p:set>
                                    <p:animEffect transition="in" filter="wipe(up)">
                                      <p:cBhvr>
                                        <p:cTn id="7" dur="1000"/>
                                        <p:tgtEl>
                                          <p:spTgt spid="249873"/>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49898"/>
                                        </p:tgtEl>
                                        <p:attrNameLst>
                                          <p:attrName>style.visibility</p:attrName>
                                        </p:attrNameLst>
                                      </p:cBhvr>
                                      <p:to>
                                        <p:strVal val="visible"/>
                                      </p:to>
                                    </p:set>
                                    <p:animEffect transition="in" filter="wipe(up)">
                                      <p:cBhvr>
                                        <p:cTn id="11" dur="1000"/>
                                        <p:tgtEl>
                                          <p:spTgt spid="249898"/>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249859"/>
                                        </p:tgtEl>
                                        <p:attrNameLst>
                                          <p:attrName>style.visibility</p:attrName>
                                        </p:attrNameLst>
                                      </p:cBhvr>
                                      <p:to>
                                        <p:strVal val="visible"/>
                                      </p:to>
                                    </p:set>
                                    <p:animEffect transition="in" filter="wipe(up)">
                                      <p:cBhvr>
                                        <p:cTn id="15" dur="1000"/>
                                        <p:tgtEl>
                                          <p:spTgt spid="249859"/>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249906"/>
                                        </p:tgtEl>
                                        <p:attrNameLst>
                                          <p:attrName>style.visibility</p:attrName>
                                        </p:attrNameLst>
                                      </p:cBhvr>
                                      <p:to>
                                        <p:strVal val="visible"/>
                                      </p:to>
                                    </p:set>
                                    <p:animEffect transition="in" filter="wipe(left)">
                                      <p:cBhvr>
                                        <p:cTn id="19" dur="1000"/>
                                        <p:tgtEl>
                                          <p:spTgt spid="24990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49903">
                                            <p:txEl>
                                              <p:pRg st="0" end="0"/>
                                            </p:txEl>
                                          </p:spTgt>
                                        </p:tgtEl>
                                        <p:attrNameLst>
                                          <p:attrName>style.visibility</p:attrName>
                                        </p:attrNameLst>
                                      </p:cBhvr>
                                      <p:to>
                                        <p:strVal val="visible"/>
                                      </p:to>
                                    </p:set>
                                    <p:animEffect transition="in" filter="wipe(left)">
                                      <p:cBhvr>
                                        <p:cTn id="24" dur="500"/>
                                        <p:tgtEl>
                                          <p:spTgt spid="24990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49904"/>
                                        </p:tgtEl>
                                        <p:attrNameLst>
                                          <p:attrName>style.visibility</p:attrName>
                                        </p:attrNameLst>
                                      </p:cBhvr>
                                      <p:to>
                                        <p:strVal val="visible"/>
                                      </p:to>
                                    </p:set>
                                    <p:animEffect transition="in" filter="wipe(left)">
                                      <p:cBhvr>
                                        <p:cTn id="29" dur="500"/>
                                        <p:tgtEl>
                                          <p:spTgt spid="24990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49905"/>
                                        </p:tgtEl>
                                        <p:attrNameLst>
                                          <p:attrName>style.visibility</p:attrName>
                                        </p:attrNameLst>
                                      </p:cBhvr>
                                      <p:to>
                                        <p:strVal val="visible"/>
                                      </p:to>
                                    </p:set>
                                    <p:animEffect transition="in" filter="wipe(left)">
                                      <p:cBhvr>
                                        <p:cTn id="34" dur="500"/>
                                        <p:tgtEl>
                                          <p:spTgt spid="24990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49910"/>
                                        </p:tgtEl>
                                        <p:attrNameLst>
                                          <p:attrName>style.visibility</p:attrName>
                                        </p:attrNameLst>
                                      </p:cBhvr>
                                      <p:to>
                                        <p:strVal val="visible"/>
                                      </p:to>
                                    </p:set>
                                    <p:animEffect transition="in" filter="wipe(right)">
                                      <p:cBhvr>
                                        <p:cTn id="39" dur="1000"/>
                                        <p:tgtEl>
                                          <p:spTgt spid="249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03"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8585" y="1700530"/>
            <a:ext cx="6069965" cy="3782695"/>
          </a:xfrm>
          <a:prstGeom prst="rect">
            <a:avLst/>
          </a:prstGeom>
        </p:spPr>
      </p:pic>
      <p:sp>
        <p:nvSpPr>
          <p:cNvPr id="218113" name="Rectangle 2"/>
          <p:cNvSpPr>
            <a:spLocks noGrp="1"/>
          </p:cNvSpPr>
          <p:nvPr>
            <p:ph type="title"/>
          </p:nvPr>
        </p:nvSpPr>
        <p:spPr/>
        <p:txBody>
          <a:bodyPr vert="horz" wrap="square" lIns="91440" tIns="45720" rIns="91440" bIns="45720" anchor="ctr" anchorCtr="0"/>
          <a:lstStyle/>
          <a:p>
            <a:pPr eaLnBrk="1" hangingPunct="1"/>
            <a:r>
              <a:rPr lang="en-US" altLang="zh-CN" sz="3400" dirty="0"/>
              <a:t>  1.5  </a:t>
            </a:r>
            <a:r>
              <a:rPr lang="zh-CN" altLang="en-US" sz="3400" dirty="0"/>
              <a:t>基尔霍夫定律 </a:t>
            </a:r>
          </a:p>
        </p:txBody>
      </p:sp>
      <p:sp>
        <p:nvSpPr>
          <p:cNvPr id="87044" name="Rectangle 4"/>
          <p:cNvSpPr/>
          <p:nvPr/>
        </p:nvSpPr>
        <p:spPr>
          <a:xfrm>
            <a:off x="5723890" y="2029460"/>
            <a:ext cx="3465195" cy="2306955"/>
          </a:xfrm>
          <a:prstGeom prst="rect">
            <a:avLst/>
          </a:prstGeom>
          <a:solidFill>
            <a:srgbClr val="CCFF99"/>
          </a:solidFill>
          <a:ln w="9525">
            <a:noFill/>
          </a:ln>
        </p:spPr>
        <p:txBody>
          <a:bodyPr wrap="square" anchor="ctr" anchorCtr="0">
            <a:spAutoFit/>
          </a:bodyPr>
          <a:lstStyle/>
          <a:p>
            <a:r>
              <a:rPr lang="zh-CN" altLang="zh-CN" sz="2400" dirty="0">
                <a:latin typeface="隶书" panose="02010509060101010101" pitchFamily="49" charset="-122"/>
                <a:ea typeface="隶书" panose="02010509060101010101" pitchFamily="49" charset="-122"/>
              </a:rPr>
              <a:t>  阐明</a:t>
            </a:r>
            <a:r>
              <a:rPr lang="zh-CN" altLang="zh-CN" sz="2400" b="1" dirty="0">
                <a:solidFill>
                  <a:srgbClr val="FF0000"/>
                </a:solidFill>
                <a:latin typeface="隶书" panose="02010509060101010101" pitchFamily="49" charset="-122"/>
                <a:ea typeface="隶书" panose="02010509060101010101" pitchFamily="49" charset="-122"/>
              </a:rPr>
              <a:t>集总参数电路</a:t>
            </a:r>
            <a:r>
              <a:rPr lang="zh-CN" altLang="zh-CN" sz="2400" dirty="0">
                <a:latin typeface="隶书" panose="02010509060101010101" pitchFamily="49" charset="-122"/>
                <a:ea typeface="隶书" panose="02010509060101010101" pitchFamily="49" charset="-122"/>
              </a:rPr>
              <a:t>中节点的</a:t>
            </a:r>
            <a:r>
              <a:rPr lang="zh-CN" altLang="zh-CN" sz="2400" b="1" dirty="0">
                <a:solidFill>
                  <a:srgbClr val="FF0000"/>
                </a:solidFill>
                <a:latin typeface="隶书" panose="02010509060101010101" pitchFamily="49" charset="-122"/>
                <a:ea typeface="隶书" panose="02010509060101010101" pitchFamily="49" charset="-122"/>
              </a:rPr>
              <a:t>电流</a:t>
            </a:r>
            <a:r>
              <a:rPr lang="zh-CN" altLang="zh-CN" sz="2400" dirty="0">
                <a:latin typeface="隶书" panose="02010509060101010101" pitchFamily="49" charset="-122"/>
                <a:ea typeface="隶书" panose="02010509060101010101" pitchFamily="49" charset="-122"/>
              </a:rPr>
              <a:t>以及沿回路的各段</a:t>
            </a:r>
            <a:r>
              <a:rPr lang="zh-CN" altLang="zh-CN" sz="2400" dirty="0">
                <a:solidFill>
                  <a:srgbClr val="C00000"/>
                </a:solidFill>
                <a:latin typeface="隶书" panose="02010509060101010101" pitchFamily="49" charset="-122"/>
                <a:ea typeface="隶书" panose="02010509060101010101" pitchFamily="49" charset="-122"/>
              </a:rPr>
              <a:t>电压</a:t>
            </a:r>
            <a:r>
              <a:rPr lang="zh-CN" altLang="zh-CN" sz="2400" dirty="0">
                <a:latin typeface="隶书" panose="02010509060101010101" pitchFamily="49" charset="-122"/>
                <a:ea typeface="隶书" panose="02010509060101010101" pitchFamily="49" charset="-122"/>
              </a:rPr>
              <a:t>间的约束关系的定律。1845年由</a:t>
            </a:r>
            <a:r>
              <a:rPr lang="zh-CN" altLang="zh-CN" sz="2400" dirty="0">
                <a:solidFill>
                  <a:srgbClr val="FF0000"/>
                </a:solidFill>
                <a:latin typeface="隶书" panose="02010509060101010101" pitchFamily="49" charset="-122"/>
                <a:ea typeface="隶书" panose="02010509060101010101" pitchFamily="49" charset="-122"/>
              </a:rPr>
              <a:t>德国物理学家</a:t>
            </a:r>
            <a:r>
              <a:rPr lang="zh-CN" altLang="zh-CN" sz="2400" dirty="0">
                <a:latin typeface="隶书" panose="02010509060101010101" pitchFamily="49" charset="-122"/>
                <a:ea typeface="隶书" panose="02010509060101010101" pitchFamily="49" charset="-122"/>
              </a:rPr>
              <a:t>G.R.</a:t>
            </a:r>
            <a:r>
              <a:rPr lang="zh-CN" altLang="zh-CN" sz="2400" dirty="0">
                <a:solidFill>
                  <a:srgbClr val="FF0000"/>
                </a:solidFill>
                <a:latin typeface="隶书" panose="02010509060101010101" pitchFamily="49" charset="-122"/>
                <a:ea typeface="隶书" panose="02010509060101010101" pitchFamily="49" charset="-122"/>
              </a:rPr>
              <a:t>基尔霍夫</a:t>
            </a:r>
            <a:r>
              <a:rPr lang="zh-CN" altLang="zh-CN" sz="2400" dirty="0">
                <a:latin typeface="隶书" panose="02010509060101010101" pitchFamily="49" charset="-122"/>
                <a:ea typeface="隶书" panose="02010509060101010101" pitchFamily="49" charset="-122"/>
              </a:rPr>
              <a:t>提出。</a:t>
            </a:r>
            <a:r>
              <a:rPr lang="zh-CN" altLang="zh-CN" dirty="0">
                <a:latin typeface="隶书" panose="02010509060101010101" pitchFamily="49" charset="-122"/>
                <a:ea typeface="隶书" panose="02010509060101010101" pitchFamily="49" charset="-122"/>
              </a:rPr>
              <a:t> </a:t>
            </a:r>
          </a:p>
        </p:txBody>
      </p:sp>
      <p:sp>
        <p:nvSpPr>
          <p:cNvPr id="73732" name="灯片编号占位符 6"/>
          <p:cNvSpPr txBox="1">
            <a:spLocks noGrp="1" noChangeArrowheads="1"/>
          </p:cNvSpPr>
          <p:nvPr>
            <p:ph type="sldNum" sz="quarter"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2CBE200E-C8DD-4840-BB99-325AB7FAF123}" type="slidenum">
              <a:rPr kumimoji="0" lang="en-US" altLang="zh-CN" sz="1400" b="0" i="0" u="none" strike="noStrike" kern="1200" cap="none" spc="0" normalizeH="0" baseline="0" noProof="1" dirty="0" smtClean="0">
                <a:ln>
                  <a:noFill/>
                </a:ln>
                <a:solidFill>
                  <a:schemeClr val="tx1"/>
                </a:solidFill>
                <a:effectLst/>
                <a:uLnTx/>
                <a:uFillTx/>
                <a:latin typeface="Times New Roman" panose="02020603050405020304" pitchFamily="18" charset="0"/>
                <a:ea typeface="宋体" panose="02010600030101010101" pitchFamily="2" charset="-122"/>
                <a:cs typeface="+mn-ea"/>
              </a:rPr>
              <a:t>2</a:t>
            </a:fld>
            <a:endParaRPr kumimoji="0" lang="en-US" altLang="zh-CN"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ea"/>
            </a:endParaRPr>
          </a:p>
        </p:txBody>
      </p:sp>
      <p:sp>
        <p:nvSpPr>
          <p:cNvPr id="5" name="Rectangle 4"/>
          <p:cNvSpPr/>
          <p:nvPr/>
        </p:nvSpPr>
        <p:spPr>
          <a:xfrm>
            <a:off x="0" y="5658486"/>
            <a:ext cx="9189720" cy="829945"/>
          </a:xfrm>
          <a:prstGeom prst="rect">
            <a:avLst/>
          </a:prstGeom>
          <a:solidFill>
            <a:srgbClr val="CCFF99"/>
          </a:solidFill>
          <a:ln w="9525">
            <a:noFill/>
          </a:ln>
        </p:spPr>
        <p:txBody>
          <a:bodyPr wrap="square" anchor="ctr" anchorCtr="0">
            <a:spAutoFit/>
          </a:bodyPr>
          <a:lstStyle/>
          <a:p>
            <a:r>
              <a:rPr lang="zh-CN" altLang="zh-CN" sz="2400" dirty="0">
                <a:solidFill>
                  <a:srgbClr val="FF0000"/>
                </a:solidFill>
                <a:latin typeface="隶书" panose="02010509060101010101" pitchFamily="49" charset="-122"/>
                <a:ea typeface="隶书" panose="02010509060101010101" pitchFamily="49" charset="-122"/>
              </a:rPr>
              <a:t>基尔霍夫</a:t>
            </a:r>
            <a:r>
              <a:rPr lang="zh-CN" altLang="zh-CN" sz="2400" dirty="0">
                <a:latin typeface="隶书" panose="02010509060101010101" pitchFamily="49" charset="-122"/>
                <a:ea typeface="隶书" panose="02010509060101010101" pitchFamily="49" charset="-122"/>
              </a:rPr>
              <a:t>定律是集总电路中电压和电流所遵循的基本规律，是分析和计算电路的基础。</a:t>
            </a:r>
            <a:endParaRPr lang="zh-CN" altLang="zh-CN" dirty="0">
              <a:latin typeface="隶书" panose="02010509060101010101" pitchFamily="49" charset="-122"/>
              <a:ea typeface="隶书" panose="02010509060101010101" pitchFamily="49"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2000" fill="hold">
                                          <p:stCondLst>
                                            <p:cond delay="0"/>
                                          </p:stCondLst>
                                        </p:cTn>
                                        <p:tgtEl>
                                          <p:spTgt spid="87044"/>
                                        </p:tgtEl>
                                        <p:attrNameLst>
                                          <p:attrName>style.visibility</p:attrName>
                                        </p:attrNameLst>
                                      </p:cBhvr>
                                      <p:to>
                                        <p:strVal val="visible"/>
                                      </p:to>
                                    </p:set>
                                    <p:animEffect transition="in" filter="blinds(horizontal)">
                                      <p:cBhvr>
                                        <p:cTn id="7" dur="2000"/>
                                        <p:tgtEl>
                                          <p:spTgt spid="87044"/>
                                        </p:tgtEl>
                                      </p:cBhvr>
                                    </p:animEffect>
                                  </p:childTnLst>
                                </p:cTn>
                              </p:par>
                              <p:par>
                                <p:cTn id="8" presetID="3" presetClass="entr" presetSubtype="10" fill="hold" grpId="0" nodeType="withEffect">
                                  <p:stCondLst>
                                    <p:cond delay="0"/>
                                  </p:stCondLst>
                                  <p:childTnLst>
                                    <p:set>
                                      <p:cBhvr>
                                        <p:cTn id="9" dur="2000" fill="hold">
                                          <p:stCondLst>
                                            <p:cond delay="0"/>
                                          </p:stCondLst>
                                        </p:cTn>
                                        <p:tgtEl>
                                          <p:spTgt spid="5"/>
                                        </p:tgtEl>
                                        <p:attrNameLst>
                                          <p:attrName>style.visibility</p:attrName>
                                        </p:attrNameLst>
                                      </p:cBhvr>
                                      <p:to>
                                        <p:strVal val="visible"/>
                                      </p:to>
                                    </p:set>
                                    <p:animEffect transition="in" filter="blinds(horizontal)">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bldLvl="0" animBg="1"/>
      <p:bldP spid="5"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D8BFAE47-3E46-40AC-8AA1-72793C3AFB13}" type="slidenum">
              <a:rPr lang="zh-CN" altLang="en-US" sz="1600" smtClean="0">
                <a:solidFill>
                  <a:srgbClr val="FFFF00"/>
                </a:solidFill>
                <a:ea typeface="宋体" panose="02010600030101010101" pitchFamily="2" charset="-122"/>
              </a:rPr>
              <a:t>29</a:t>
            </a:fld>
            <a:endParaRPr lang="en-US" altLang="zh-CN" sz="1600">
              <a:solidFill>
                <a:srgbClr val="FFFF00"/>
              </a:solidFill>
              <a:ea typeface="宋体" panose="02010600030101010101" pitchFamily="2" charset="-122"/>
            </a:endParaRPr>
          </a:p>
        </p:txBody>
      </p:sp>
      <p:grpSp>
        <p:nvGrpSpPr>
          <p:cNvPr id="100354" name="Group 2"/>
          <p:cNvGrpSpPr/>
          <p:nvPr/>
        </p:nvGrpSpPr>
        <p:grpSpPr bwMode="auto">
          <a:xfrm>
            <a:off x="5843588" y="3716338"/>
            <a:ext cx="2209800" cy="2016125"/>
            <a:chOff x="240" y="2570"/>
            <a:chExt cx="1392" cy="1270"/>
          </a:xfrm>
        </p:grpSpPr>
        <p:sp>
          <p:nvSpPr>
            <p:cNvPr id="73766" name="Line 3"/>
            <p:cNvSpPr>
              <a:spLocks noChangeShapeType="1"/>
            </p:cNvSpPr>
            <p:nvPr/>
          </p:nvSpPr>
          <p:spPr bwMode="auto">
            <a:xfrm>
              <a:off x="528" y="3818"/>
              <a:ext cx="784" cy="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356" name="Rectangle 4"/>
            <p:cNvSpPr>
              <a:spLocks noChangeArrowheads="1"/>
            </p:cNvSpPr>
            <p:nvPr/>
          </p:nvSpPr>
          <p:spPr bwMode="auto">
            <a:xfrm>
              <a:off x="1328" y="3274"/>
              <a:ext cx="30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defRPr/>
              </a:pPr>
              <a:r>
                <a:rPr kumimoji="1" lang="en-US" altLang="zh-CN" b="1" i="1">
                  <a:effectLst>
                    <a:outerShdw blurRad="38100" dist="38100" dir="2700000" algn="tl">
                      <a:srgbClr val="C0C0C0"/>
                    </a:outerShdw>
                  </a:effectLst>
                  <a:ea typeface="宋体" panose="02010600030101010101" pitchFamily="2" charset="-122"/>
                </a:rPr>
                <a:t>G</a:t>
              </a:r>
            </a:p>
          </p:txBody>
        </p:sp>
        <p:sp>
          <p:nvSpPr>
            <p:cNvPr id="100357" name="Rectangle 5"/>
            <p:cNvSpPr>
              <a:spLocks noChangeArrowheads="1"/>
            </p:cNvSpPr>
            <p:nvPr/>
          </p:nvSpPr>
          <p:spPr bwMode="auto">
            <a:xfrm rot="-10800000">
              <a:off x="1235" y="3264"/>
              <a:ext cx="109" cy="227"/>
            </a:xfrm>
            <a:prstGeom prst="rect">
              <a:avLst/>
            </a:prstGeom>
            <a:noFill/>
            <a:ln w="39751">
              <a:solidFill>
                <a:schemeClr val="tx2"/>
              </a:solidFill>
              <a:miter lim="800000"/>
            </a:ln>
            <a:extLst>
              <a:ext uri="{909E8E84-426E-40DD-AFC4-6F175D3DCCD1}">
                <a14:hiddenFill xmlns:a14="http://schemas.microsoft.com/office/drawing/2010/main">
                  <a:solidFill>
                    <a:srgbClr val="33CCFF"/>
                  </a:solidFill>
                </a14:hiddenFill>
              </a:ext>
            </a:extLst>
          </p:spPr>
          <p:txBody>
            <a:bodyPr rot="10800000"/>
            <a:lstStyle/>
            <a:p>
              <a:pPr algn="ctr">
                <a:defRPr/>
              </a:pPr>
              <a:endParaRPr lang="zh-CN" altLang="en-US" b="1">
                <a:effectLst>
                  <a:outerShdw blurRad="38100" dist="38100" dir="2700000" algn="tl">
                    <a:srgbClr val="C0C0C0"/>
                  </a:outerShdw>
                </a:effectLst>
                <a:ea typeface="宋体" panose="02010600030101010101" pitchFamily="2" charset="-122"/>
              </a:endParaRPr>
            </a:p>
          </p:txBody>
        </p:sp>
        <p:sp>
          <p:nvSpPr>
            <p:cNvPr id="73769" name="Line 6"/>
            <p:cNvSpPr>
              <a:spLocks noChangeShapeType="1"/>
            </p:cNvSpPr>
            <p:nvPr/>
          </p:nvSpPr>
          <p:spPr bwMode="auto">
            <a:xfrm rot="5400000" flipH="1" flipV="1">
              <a:off x="798" y="2675"/>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770" name="Line 7"/>
            <p:cNvSpPr>
              <a:spLocks noChangeShapeType="1"/>
            </p:cNvSpPr>
            <p:nvPr/>
          </p:nvSpPr>
          <p:spPr bwMode="auto">
            <a:xfrm flipH="1" flipV="1">
              <a:off x="528" y="2906"/>
              <a:ext cx="768" cy="0"/>
            </a:xfrm>
            <a:prstGeom prst="line">
              <a:avLst/>
            </a:prstGeom>
            <a:noFill/>
            <a:ln w="39751">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0360" name="Rectangle 8"/>
            <p:cNvSpPr>
              <a:spLocks noChangeArrowheads="1"/>
            </p:cNvSpPr>
            <p:nvPr/>
          </p:nvSpPr>
          <p:spPr bwMode="auto">
            <a:xfrm>
              <a:off x="369" y="3264"/>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U</a:t>
              </a:r>
              <a:endParaRPr kumimoji="1" lang="en-US" altLang="zh-CN" b="1" baseline="-25000">
                <a:solidFill>
                  <a:srgbClr val="CC0000"/>
                </a:solidFill>
                <a:effectLst>
                  <a:outerShdw blurRad="38100" dist="38100" dir="2700000" algn="tl">
                    <a:srgbClr val="C0C0C0"/>
                  </a:outerShdw>
                </a:effectLst>
                <a:ea typeface="宋体" panose="02010600030101010101" pitchFamily="2" charset="-122"/>
              </a:endParaRPr>
            </a:p>
          </p:txBody>
        </p:sp>
        <p:sp>
          <p:nvSpPr>
            <p:cNvPr id="100361" name="Rectangle 9"/>
            <p:cNvSpPr>
              <a:spLocks noChangeArrowheads="1"/>
            </p:cNvSpPr>
            <p:nvPr/>
          </p:nvSpPr>
          <p:spPr bwMode="auto">
            <a:xfrm>
              <a:off x="726" y="2570"/>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I</a:t>
              </a:r>
            </a:p>
          </p:txBody>
        </p:sp>
        <p:sp>
          <p:nvSpPr>
            <p:cNvPr id="100362" name="Text Box 10"/>
            <p:cNvSpPr txBox="1">
              <a:spLocks noChangeArrowheads="1"/>
            </p:cNvSpPr>
            <p:nvPr/>
          </p:nvSpPr>
          <p:spPr bwMode="auto">
            <a:xfrm>
              <a:off x="240" y="2906"/>
              <a:ext cx="50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rPr>
                <a:t>+</a:t>
              </a:r>
            </a:p>
          </p:txBody>
        </p:sp>
        <p:sp>
          <p:nvSpPr>
            <p:cNvPr id="100363" name="Text Box 11"/>
            <p:cNvSpPr txBox="1">
              <a:spLocks noChangeArrowheads="1"/>
            </p:cNvSpPr>
            <p:nvPr/>
          </p:nvSpPr>
          <p:spPr bwMode="auto">
            <a:xfrm>
              <a:off x="384" y="3530"/>
              <a:ext cx="2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cs typeface="Times New Roman" panose="02020603050405020304" pitchFamily="18" charset="0"/>
                </a:rPr>
                <a:t>–</a:t>
              </a:r>
              <a:endParaRPr lang="en-US" altLang="zh-CN" b="1">
                <a:solidFill>
                  <a:srgbClr val="CC0000"/>
                </a:solidFill>
                <a:effectLst>
                  <a:outerShdw blurRad="38100" dist="38100" dir="2700000" algn="tl">
                    <a:srgbClr val="C0C0C0"/>
                  </a:outerShdw>
                </a:effectLst>
                <a:ea typeface="宋体" panose="02010600030101010101" pitchFamily="2" charset="-122"/>
              </a:endParaRPr>
            </a:p>
          </p:txBody>
        </p:sp>
        <p:sp>
          <p:nvSpPr>
            <p:cNvPr id="73775" name="Line 12"/>
            <p:cNvSpPr>
              <a:spLocks noChangeShapeType="1"/>
            </p:cNvSpPr>
            <p:nvPr/>
          </p:nvSpPr>
          <p:spPr bwMode="auto">
            <a:xfrm>
              <a:off x="1296" y="3477"/>
              <a:ext cx="0" cy="336"/>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76" name="Oval 13"/>
            <p:cNvSpPr>
              <a:spLocks noChangeArrowheads="1"/>
            </p:cNvSpPr>
            <p:nvPr/>
          </p:nvSpPr>
          <p:spPr bwMode="auto">
            <a:xfrm>
              <a:off x="480" y="2874"/>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3777" name="Oval 14"/>
            <p:cNvSpPr>
              <a:spLocks noChangeArrowheads="1"/>
            </p:cNvSpPr>
            <p:nvPr/>
          </p:nvSpPr>
          <p:spPr bwMode="auto">
            <a:xfrm>
              <a:off x="480" y="3792"/>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3778" name="Line 15"/>
            <p:cNvSpPr>
              <a:spLocks noChangeShapeType="1"/>
            </p:cNvSpPr>
            <p:nvPr/>
          </p:nvSpPr>
          <p:spPr bwMode="auto">
            <a:xfrm>
              <a:off x="1296" y="2904"/>
              <a:ext cx="0" cy="36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0368" name="Group 16"/>
          <p:cNvGrpSpPr/>
          <p:nvPr/>
        </p:nvGrpSpPr>
        <p:grpSpPr bwMode="auto">
          <a:xfrm>
            <a:off x="5508625" y="498475"/>
            <a:ext cx="2293938" cy="2625725"/>
            <a:chOff x="240" y="432"/>
            <a:chExt cx="1445" cy="1654"/>
          </a:xfrm>
        </p:grpSpPr>
        <p:sp>
          <p:nvSpPr>
            <p:cNvPr id="100369" name="Rectangle 17"/>
            <p:cNvSpPr>
              <a:spLocks noChangeArrowheads="1"/>
            </p:cNvSpPr>
            <p:nvPr/>
          </p:nvSpPr>
          <p:spPr bwMode="auto">
            <a:xfrm>
              <a:off x="537" y="848"/>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effectLst>
                    <a:outerShdw blurRad="38100" dist="38100" dir="2700000" algn="tl">
                      <a:srgbClr val="C0C0C0"/>
                    </a:outerShdw>
                  </a:effectLst>
                  <a:ea typeface="宋体" panose="02010600030101010101" pitchFamily="2" charset="-122"/>
                </a:rPr>
                <a:t>I</a:t>
              </a:r>
              <a:r>
                <a:rPr kumimoji="1" lang="en-US" altLang="zh-CN" b="1" baseline="-25000">
                  <a:effectLst>
                    <a:outerShdw blurRad="38100" dist="38100" dir="2700000" algn="tl">
                      <a:srgbClr val="C0C0C0"/>
                    </a:outerShdw>
                  </a:effectLst>
                  <a:ea typeface="宋体" panose="02010600030101010101" pitchFamily="2" charset="-122"/>
                </a:rPr>
                <a:t>1</a:t>
              </a:r>
              <a:endParaRPr kumimoji="1" lang="en-US" altLang="zh-CN" b="1" i="1">
                <a:effectLst>
                  <a:outerShdw blurRad="38100" dist="38100" dir="2700000" algn="tl">
                    <a:srgbClr val="C0C0C0"/>
                  </a:outerShdw>
                </a:effectLst>
                <a:ea typeface="宋体" panose="02010600030101010101" pitchFamily="2" charset="-122"/>
              </a:endParaRPr>
            </a:p>
          </p:txBody>
        </p:sp>
        <p:sp>
          <p:nvSpPr>
            <p:cNvPr id="100370" name="Rectangle 18"/>
            <p:cNvSpPr>
              <a:spLocks noChangeArrowheads="1"/>
            </p:cNvSpPr>
            <p:nvPr/>
          </p:nvSpPr>
          <p:spPr bwMode="auto">
            <a:xfrm>
              <a:off x="960" y="848"/>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effectLst>
                    <a:outerShdw blurRad="38100" dist="38100" dir="2700000" algn="tl">
                      <a:srgbClr val="C0C0C0"/>
                    </a:outerShdw>
                  </a:effectLst>
                  <a:ea typeface="宋体" panose="02010600030101010101" pitchFamily="2" charset="-122"/>
                </a:rPr>
                <a:t>I</a:t>
              </a:r>
              <a:r>
                <a:rPr kumimoji="1" lang="en-US" altLang="zh-CN" b="1" baseline="-25000">
                  <a:effectLst>
                    <a:outerShdw blurRad="38100" dist="38100" dir="2700000" algn="tl">
                      <a:srgbClr val="C0C0C0"/>
                    </a:outerShdw>
                  </a:effectLst>
                  <a:ea typeface="宋体" panose="02010600030101010101" pitchFamily="2" charset="-122"/>
                </a:rPr>
                <a:t>2</a:t>
              </a:r>
            </a:p>
          </p:txBody>
        </p:sp>
        <p:sp>
          <p:nvSpPr>
            <p:cNvPr id="73747" name="Line 19"/>
            <p:cNvSpPr>
              <a:spLocks noChangeShapeType="1"/>
            </p:cNvSpPr>
            <p:nvPr/>
          </p:nvSpPr>
          <p:spPr bwMode="auto">
            <a:xfrm rot="10800000" flipH="1" flipV="1">
              <a:off x="816" y="864"/>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748" name="Line 20"/>
            <p:cNvSpPr>
              <a:spLocks noChangeShapeType="1"/>
            </p:cNvSpPr>
            <p:nvPr/>
          </p:nvSpPr>
          <p:spPr bwMode="auto">
            <a:xfrm rot="10800000" flipH="1" flipV="1">
              <a:off x="1248" y="864"/>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749" name="Line 21"/>
            <p:cNvSpPr>
              <a:spLocks noChangeShapeType="1"/>
            </p:cNvSpPr>
            <p:nvPr/>
          </p:nvSpPr>
          <p:spPr bwMode="auto">
            <a:xfrm>
              <a:off x="528" y="2064"/>
              <a:ext cx="784" cy="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0374" name="Rectangle 22"/>
            <p:cNvSpPr>
              <a:spLocks noChangeArrowheads="1"/>
            </p:cNvSpPr>
            <p:nvPr/>
          </p:nvSpPr>
          <p:spPr bwMode="auto">
            <a:xfrm>
              <a:off x="864" y="1248"/>
              <a:ext cx="4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defRPr/>
              </a:pPr>
              <a:r>
                <a:rPr kumimoji="1" lang="en-US" altLang="zh-CN" b="1" i="1">
                  <a:effectLst>
                    <a:outerShdw blurRad="38100" dist="38100" dir="2700000" algn="tl">
                      <a:srgbClr val="C0C0C0"/>
                    </a:outerShdw>
                  </a:effectLst>
                  <a:ea typeface="宋体" panose="02010600030101010101" pitchFamily="2" charset="-122"/>
                </a:rPr>
                <a:t>G</a:t>
              </a:r>
              <a:r>
                <a:rPr kumimoji="1" lang="en-US" altLang="zh-CN" b="1" baseline="-25000">
                  <a:effectLst>
                    <a:outerShdw blurRad="38100" dist="38100" dir="2700000" algn="tl">
                      <a:srgbClr val="C0C0C0"/>
                    </a:outerShdw>
                  </a:effectLst>
                  <a:ea typeface="宋体" panose="02010600030101010101" pitchFamily="2" charset="-122"/>
                </a:rPr>
                <a:t>1</a:t>
              </a:r>
              <a:endParaRPr kumimoji="1" lang="en-US" altLang="zh-CN">
                <a:effectLst>
                  <a:outerShdw blurRad="38100" dist="38100" dir="2700000" algn="tl">
                    <a:srgbClr val="C0C0C0"/>
                  </a:outerShdw>
                </a:effectLst>
                <a:ea typeface="宋体" panose="02010600030101010101" pitchFamily="2" charset="-122"/>
              </a:endParaRPr>
            </a:p>
          </p:txBody>
        </p:sp>
        <p:sp>
          <p:nvSpPr>
            <p:cNvPr id="100375" name="Rectangle 23"/>
            <p:cNvSpPr>
              <a:spLocks noChangeArrowheads="1"/>
            </p:cNvSpPr>
            <p:nvPr/>
          </p:nvSpPr>
          <p:spPr bwMode="auto">
            <a:xfrm rot="-10800000">
              <a:off x="816" y="1248"/>
              <a:ext cx="109" cy="227"/>
            </a:xfrm>
            <a:prstGeom prst="rect">
              <a:avLst/>
            </a:prstGeom>
            <a:noFill/>
            <a:ln w="39751">
              <a:solidFill>
                <a:schemeClr val="tx2"/>
              </a:solidFill>
              <a:miter lim="800000"/>
            </a:ln>
            <a:extLst>
              <a:ext uri="{909E8E84-426E-40DD-AFC4-6F175D3DCCD1}">
                <a14:hiddenFill xmlns:a14="http://schemas.microsoft.com/office/drawing/2010/main">
                  <a:solidFill>
                    <a:srgbClr val="33CCFF"/>
                  </a:solidFill>
                </a14:hiddenFill>
              </a:ext>
            </a:extLst>
          </p:spPr>
          <p:txBody>
            <a:bodyPr rot="10800000"/>
            <a:lstStyle/>
            <a:p>
              <a:pPr algn="ctr">
                <a:defRPr/>
              </a:pPr>
              <a:endParaRPr lang="zh-CN" altLang="en-US" b="1">
                <a:effectLst>
                  <a:outerShdw blurRad="38100" dist="38100" dir="2700000" algn="tl">
                    <a:srgbClr val="C0C0C0"/>
                  </a:outerShdw>
                </a:effectLst>
                <a:ea typeface="宋体" panose="02010600030101010101" pitchFamily="2" charset="-122"/>
              </a:endParaRPr>
            </a:p>
          </p:txBody>
        </p:sp>
        <p:sp>
          <p:nvSpPr>
            <p:cNvPr id="73752" name="Line 24"/>
            <p:cNvSpPr>
              <a:spLocks noChangeShapeType="1"/>
            </p:cNvSpPr>
            <p:nvPr/>
          </p:nvSpPr>
          <p:spPr bwMode="auto">
            <a:xfrm rot="5400000" flipH="1" flipV="1">
              <a:off x="685" y="515"/>
              <a:ext cx="0" cy="314"/>
            </a:xfrm>
            <a:prstGeom prst="line">
              <a:avLst/>
            </a:prstGeom>
            <a:noFill/>
            <a:ln w="38100">
              <a:solidFill>
                <a:srgbClr val="FF0000"/>
              </a:solidFill>
              <a:round/>
              <a:tailEnd type="arrow"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753" name="Line 25"/>
            <p:cNvSpPr>
              <a:spLocks noChangeShapeType="1"/>
            </p:cNvSpPr>
            <p:nvPr/>
          </p:nvSpPr>
          <p:spPr bwMode="auto">
            <a:xfrm flipH="1" flipV="1">
              <a:off x="528" y="768"/>
              <a:ext cx="768" cy="0"/>
            </a:xfrm>
            <a:prstGeom prst="line">
              <a:avLst/>
            </a:prstGeom>
            <a:noFill/>
            <a:ln w="39751">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0378" name="Rectangle 26"/>
            <p:cNvSpPr>
              <a:spLocks noChangeArrowheads="1"/>
            </p:cNvSpPr>
            <p:nvPr/>
          </p:nvSpPr>
          <p:spPr bwMode="auto">
            <a:xfrm>
              <a:off x="369" y="1296"/>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U</a:t>
              </a:r>
              <a:endParaRPr kumimoji="1" lang="en-US" altLang="zh-CN" b="1" baseline="-25000">
                <a:solidFill>
                  <a:srgbClr val="CC0000"/>
                </a:solidFill>
                <a:effectLst>
                  <a:outerShdw blurRad="38100" dist="38100" dir="2700000" algn="tl">
                    <a:srgbClr val="C0C0C0"/>
                  </a:outerShdw>
                </a:effectLst>
                <a:ea typeface="宋体" panose="02010600030101010101" pitchFamily="2" charset="-122"/>
              </a:endParaRPr>
            </a:p>
          </p:txBody>
        </p:sp>
        <p:sp>
          <p:nvSpPr>
            <p:cNvPr id="100379" name="Rectangle 27"/>
            <p:cNvSpPr>
              <a:spLocks noChangeArrowheads="1"/>
            </p:cNvSpPr>
            <p:nvPr/>
          </p:nvSpPr>
          <p:spPr bwMode="auto">
            <a:xfrm>
              <a:off x="1344" y="1248"/>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kumimoji="1" lang="en-US" altLang="zh-CN" b="1" i="1">
                  <a:effectLst>
                    <a:outerShdw blurRad="38100" dist="38100" dir="2700000" algn="tl">
                      <a:srgbClr val="C0C0C0"/>
                    </a:outerShdw>
                  </a:effectLst>
                  <a:ea typeface="宋体" panose="02010600030101010101" pitchFamily="2" charset="-122"/>
                </a:rPr>
                <a:t>G</a:t>
              </a:r>
              <a:r>
                <a:rPr kumimoji="1" lang="en-US" altLang="zh-CN" b="1" baseline="-25000">
                  <a:effectLst>
                    <a:outerShdw blurRad="38100" dist="38100" dir="2700000" algn="tl">
                      <a:srgbClr val="C0C0C0"/>
                    </a:outerShdw>
                  </a:effectLst>
                  <a:ea typeface="宋体" panose="02010600030101010101" pitchFamily="2" charset="-122"/>
                </a:rPr>
                <a:t>2</a:t>
              </a:r>
            </a:p>
          </p:txBody>
        </p:sp>
        <p:sp>
          <p:nvSpPr>
            <p:cNvPr id="100380" name="Rectangle 28"/>
            <p:cNvSpPr>
              <a:spLocks noChangeArrowheads="1"/>
            </p:cNvSpPr>
            <p:nvPr/>
          </p:nvSpPr>
          <p:spPr bwMode="auto">
            <a:xfrm>
              <a:off x="576" y="432"/>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defRPr/>
              </a:pPr>
              <a:r>
                <a:rPr kumimoji="1" lang="en-US" altLang="zh-CN" b="1" i="1">
                  <a:solidFill>
                    <a:srgbClr val="CC0000"/>
                  </a:solidFill>
                  <a:effectLst>
                    <a:outerShdw blurRad="38100" dist="38100" dir="2700000" algn="tl">
                      <a:srgbClr val="C0C0C0"/>
                    </a:outerShdw>
                  </a:effectLst>
                  <a:ea typeface="宋体" panose="02010600030101010101" pitchFamily="2" charset="-122"/>
                </a:rPr>
                <a:t>I</a:t>
              </a:r>
            </a:p>
          </p:txBody>
        </p:sp>
        <p:sp>
          <p:nvSpPr>
            <p:cNvPr id="100381" name="Text Box 29"/>
            <p:cNvSpPr txBox="1">
              <a:spLocks noChangeArrowheads="1"/>
            </p:cNvSpPr>
            <p:nvPr/>
          </p:nvSpPr>
          <p:spPr bwMode="auto">
            <a:xfrm>
              <a:off x="240" y="768"/>
              <a:ext cx="50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rPr>
                <a:t>+</a:t>
              </a:r>
            </a:p>
          </p:txBody>
        </p:sp>
        <p:sp>
          <p:nvSpPr>
            <p:cNvPr id="100382" name="Text Box 30"/>
            <p:cNvSpPr txBox="1">
              <a:spLocks noChangeArrowheads="1"/>
            </p:cNvSpPr>
            <p:nvPr/>
          </p:nvSpPr>
          <p:spPr bwMode="auto">
            <a:xfrm>
              <a:off x="384" y="1776"/>
              <a:ext cx="27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defRPr/>
              </a:pPr>
              <a:r>
                <a:rPr lang="en-US" altLang="zh-CN" b="1">
                  <a:solidFill>
                    <a:srgbClr val="CC0000"/>
                  </a:solidFill>
                  <a:effectLst>
                    <a:outerShdw blurRad="38100" dist="38100" dir="2700000" algn="tl">
                      <a:srgbClr val="C0C0C0"/>
                    </a:outerShdw>
                  </a:effectLst>
                  <a:ea typeface="宋体" panose="02010600030101010101" pitchFamily="2" charset="-122"/>
                  <a:cs typeface="Times New Roman" panose="02020603050405020304" pitchFamily="18" charset="0"/>
                </a:rPr>
                <a:t>–</a:t>
              </a:r>
              <a:endParaRPr lang="en-US" altLang="zh-CN" b="1">
                <a:solidFill>
                  <a:srgbClr val="CC0000"/>
                </a:solidFill>
                <a:effectLst>
                  <a:outerShdw blurRad="38100" dist="38100" dir="2700000" algn="tl">
                    <a:srgbClr val="C0C0C0"/>
                  </a:outerShdw>
                </a:effectLst>
                <a:ea typeface="宋体" panose="02010600030101010101" pitchFamily="2" charset="-122"/>
              </a:endParaRPr>
            </a:p>
          </p:txBody>
        </p:sp>
        <p:sp>
          <p:nvSpPr>
            <p:cNvPr id="73759" name="Line 31"/>
            <p:cNvSpPr>
              <a:spLocks noChangeShapeType="1"/>
            </p:cNvSpPr>
            <p:nvPr/>
          </p:nvSpPr>
          <p:spPr bwMode="auto">
            <a:xfrm>
              <a:off x="1296" y="1488"/>
              <a:ext cx="0" cy="567"/>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60" name="Line 32"/>
            <p:cNvSpPr>
              <a:spLocks noChangeShapeType="1"/>
            </p:cNvSpPr>
            <p:nvPr/>
          </p:nvSpPr>
          <p:spPr bwMode="auto">
            <a:xfrm>
              <a:off x="1296" y="768"/>
              <a:ext cx="0" cy="48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61" name="Oval 33"/>
            <p:cNvSpPr>
              <a:spLocks noChangeArrowheads="1"/>
            </p:cNvSpPr>
            <p:nvPr/>
          </p:nvSpPr>
          <p:spPr bwMode="auto">
            <a:xfrm>
              <a:off x="480" y="760"/>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73762" name="Oval 34"/>
            <p:cNvSpPr>
              <a:spLocks noChangeArrowheads="1"/>
            </p:cNvSpPr>
            <p:nvPr/>
          </p:nvSpPr>
          <p:spPr bwMode="auto">
            <a:xfrm>
              <a:off x="480" y="2038"/>
              <a:ext cx="48" cy="48"/>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00387" name="Rectangle 35"/>
            <p:cNvSpPr>
              <a:spLocks noChangeArrowheads="1"/>
            </p:cNvSpPr>
            <p:nvPr/>
          </p:nvSpPr>
          <p:spPr bwMode="auto">
            <a:xfrm rot="-10800000">
              <a:off x="1248" y="1261"/>
              <a:ext cx="109" cy="227"/>
            </a:xfrm>
            <a:prstGeom prst="rect">
              <a:avLst/>
            </a:prstGeom>
            <a:noFill/>
            <a:ln w="39751">
              <a:solidFill>
                <a:schemeClr val="tx2"/>
              </a:solidFill>
              <a:miter lim="800000"/>
            </a:ln>
            <a:extLst>
              <a:ext uri="{909E8E84-426E-40DD-AFC4-6F175D3DCCD1}">
                <a14:hiddenFill xmlns:a14="http://schemas.microsoft.com/office/drawing/2010/main">
                  <a:solidFill>
                    <a:srgbClr val="33CCFF"/>
                  </a:solidFill>
                </a14:hiddenFill>
              </a:ext>
            </a:extLst>
          </p:spPr>
          <p:txBody>
            <a:bodyPr rot="10800000"/>
            <a:lstStyle/>
            <a:p>
              <a:pPr algn="ctr">
                <a:defRPr/>
              </a:pPr>
              <a:endParaRPr lang="zh-CN" altLang="en-US" b="1">
                <a:effectLst>
                  <a:outerShdw blurRad="38100" dist="38100" dir="2700000" algn="tl">
                    <a:srgbClr val="C0C0C0"/>
                  </a:outerShdw>
                </a:effectLst>
                <a:ea typeface="宋体" panose="02010600030101010101" pitchFamily="2" charset="-122"/>
              </a:endParaRPr>
            </a:p>
          </p:txBody>
        </p:sp>
        <p:sp>
          <p:nvSpPr>
            <p:cNvPr id="73764" name="Line 36"/>
            <p:cNvSpPr>
              <a:spLocks noChangeShapeType="1"/>
            </p:cNvSpPr>
            <p:nvPr/>
          </p:nvSpPr>
          <p:spPr bwMode="auto">
            <a:xfrm>
              <a:off x="877" y="1488"/>
              <a:ext cx="0" cy="567"/>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65" name="Line 37"/>
            <p:cNvSpPr>
              <a:spLocks noChangeShapeType="1"/>
            </p:cNvSpPr>
            <p:nvPr/>
          </p:nvSpPr>
          <p:spPr bwMode="auto">
            <a:xfrm>
              <a:off x="877" y="768"/>
              <a:ext cx="0" cy="480"/>
            </a:xfrm>
            <a:prstGeom prst="line">
              <a:avLst/>
            </a:prstGeom>
            <a:noFill/>
            <a:ln w="39751">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0390" name="AutoShape 38"/>
          <p:cNvSpPr>
            <a:spLocks noChangeArrowheads="1"/>
          </p:cNvSpPr>
          <p:nvPr/>
        </p:nvSpPr>
        <p:spPr bwMode="auto">
          <a:xfrm>
            <a:off x="6707188" y="3213100"/>
            <a:ext cx="288925" cy="609600"/>
          </a:xfrm>
          <a:prstGeom prst="downArrow">
            <a:avLst>
              <a:gd name="adj1" fmla="val 50000"/>
              <a:gd name="adj2" fmla="val 52747"/>
            </a:avLst>
          </a:prstGeom>
          <a:solidFill>
            <a:srgbClr val="AFFF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100391" name="Text Box 39"/>
          <p:cNvSpPr txBox="1">
            <a:spLocks noChangeArrowheads="1"/>
          </p:cNvSpPr>
          <p:nvPr/>
        </p:nvSpPr>
        <p:spPr bwMode="auto">
          <a:xfrm>
            <a:off x="539750" y="1052513"/>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电阻并联时用电导计算比较方便。</a:t>
            </a:r>
          </a:p>
        </p:txBody>
      </p:sp>
      <p:graphicFrame>
        <p:nvGraphicFramePr>
          <p:cNvPr id="100392" name="Object 40"/>
          <p:cNvGraphicFramePr>
            <a:graphicFrameLocks noChangeAspect="1"/>
          </p:cNvGraphicFramePr>
          <p:nvPr/>
        </p:nvGraphicFramePr>
        <p:xfrm>
          <a:off x="2195513" y="2205038"/>
          <a:ext cx="1828800" cy="519112"/>
        </p:xfrm>
        <a:graphic>
          <a:graphicData uri="http://schemas.openxmlformats.org/presentationml/2006/ole">
            <mc:AlternateContent xmlns:mc="http://schemas.openxmlformats.org/markup-compatibility/2006">
              <mc:Choice xmlns:v="urn:schemas-microsoft-com:vml" Requires="v">
                <p:oleObj name="Equation" r:id="rId2" imgW="914400" imgH="190500" progId="Equation.3">
                  <p:embed/>
                </p:oleObj>
              </mc:Choice>
              <mc:Fallback>
                <p:oleObj name="Equation" r:id="rId2" imgW="914400" imgH="190500" progId="Equation.3">
                  <p:embed/>
                  <p:pic>
                    <p:nvPicPr>
                      <p:cNvPr id="0" name="Object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2205038"/>
                        <a:ext cx="18288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93" name="Object 41"/>
          <p:cNvGraphicFramePr>
            <a:graphicFrameLocks noChangeAspect="1"/>
          </p:cNvGraphicFramePr>
          <p:nvPr/>
        </p:nvGraphicFramePr>
        <p:xfrm>
          <a:off x="1884363" y="3500438"/>
          <a:ext cx="2159000" cy="1006475"/>
        </p:xfrm>
        <a:graphic>
          <a:graphicData uri="http://schemas.openxmlformats.org/presentationml/2006/ole">
            <mc:AlternateContent xmlns:mc="http://schemas.openxmlformats.org/markup-compatibility/2006">
              <mc:Choice xmlns:v="urn:schemas-microsoft-com:vml" Requires="v">
                <p:oleObj name="Equation" r:id="rId4" imgW="1130300" imgH="469900" progId="Equation.3">
                  <p:embed/>
                </p:oleObj>
              </mc:Choice>
              <mc:Fallback>
                <p:oleObj name="Equation" r:id="rId4" imgW="1130300" imgH="469900" progId="Equation.3">
                  <p:embed/>
                  <p:pic>
                    <p:nvPicPr>
                      <p:cNvPr id="0"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4363" y="3500438"/>
                        <a:ext cx="21590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94" name="Object 42"/>
          <p:cNvGraphicFramePr>
            <a:graphicFrameLocks noChangeAspect="1"/>
          </p:cNvGraphicFramePr>
          <p:nvPr/>
        </p:nvGraphicFramePr>
        <p:xfrm>
          <a:off x="1884363" y="4724400"/>
          <a:ext cx="2255837" cy="1035050"/>
        </p:xfrm>
        <a:graphic>
          <a:graphicData uri="http://schemas.openxmlformats.org/presentationml/2006/ole">
            <mc:AlternateContent xmlns:mc="http://schemas.openxmlformats.org/markup-compatibility/2006">
              <mc:Choice xmlns:v="urn:schemas-microsoft-com:vml" Requires="v">
                <p:oleObj name="Equation" r:id="rId6" imgW="1155700" imgH="469900" progId="Equation.3">
                  <p:embed/>
                </p:oleObj>
              </mc:Choice>
              <mc:Fallback>
                <p:oleObj name="Equation" r:id="rId6" imgW="1155700" imgH="469900" progId="Equation.3">
                  <p:embed/>
                  <p:pic>
                    <p:nvPicPr>
                      <p:cNvPr id="0"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4363" y="4724400"/>
                        <a:ext cx="2255837" cy="1035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95" name="Text Box 43"/>
          <p:cNvSpPr txBox="1">
            <a:spLocks noChangeArrowheads="1"/>
          </p:cNvSpPr>
          <p:nvPr/>
        </p:nvSpPr>
        <p:spPr bwMode="auto">
          <a:xfrm>
            <a:off x="539750" y="1527175"/>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a:t>用电导表示两个电阻并联时的等效电导</a:t>
            </a:r>
          </a:p>
        </p:txBody>
      </p:sp>
      <p:sp>
        <p:nvSpPr>
          <p:cNvPr id="100396" name="Text Box 44"/>
          <p:cNvSpPr txBox="1">
            <a:spLocks noChangeArrowheads="1"/>
          </p:cNvSpPr>
          <p:nvPr/>
        </p:nvSpPr>
        <p:spPr bwMode="auto">
          <a:xfrm>
            <a:off x="539750" y="2835275"/>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a:t>用电导表示两个电阻并联时的</a:t>
            </a:r>
            <a:r>
              <a:rPr kumimoji="1" lang="zh-CN" altLang="en-US" b="1">
                <a:solidFill>
                  <a:srgbClr val="FF0000"/>
                </a:solidFill>
                <a:effectLst>
                  <a:outerShdw blurRad="38100" dist="38100" dir="2700000" algn="tl">
                    <a:srgbClr val="C0C0C0"/>
                  </a:outerShdw>
                </a:effectLst>
              </a:rPr>
              <a:t>分流公式</a:t>
            </a:r>
          </a:p>
        </p:txBody>
      </p:sp>
      <p:sp>
        <p:nvSpPr>
          <p:cNvPr id="73740" name="Rectangle 45"/>
          <p:cNvSpPr>
            <a:spLocks noGrp="1" noChangeArrowheads="1"/>
          </p:cNvSpPr>
          <p:nvPr>
            <p:ph type="title"/>
          </p:nvPr>
        </p:nvSpPr>
        <p:spPr/>
        <p:txBody>
          <a:bodyPr/>
          <a:lstStyle/>
          <a:p>
            <a:r>
              <a:rPr lang="en-US" altLang="zh-CN"/>
              <a:t>1.6.1 b </a:t>
            </a:r>
            <a:r>
              <a:rPr lang="zh-CN" altLang="en-US"/>
              <a:t>电阻的并联及等效</a:t>
            </a:r>
          </a:p>
        </p:txBody>
      </p:sp>
      <p:grpSp>
        <p:nvGrpSpPr>
          <p:cNvPr id="100399" name="Group 47"/>
          <p:cNvGrpSpPr/>
          <p:nvPr/>
        </p:nvGrpSpPr>
        <p:grpSpPr bwMode="auto">
          <a:xfrm>
            <a:off x="827088" y="3860800"/>
            <a:ext cx="2303462" cy="1657350"/>
            <a:chOff x="1610" y="1570"/>
            <a:chExt cx="1451" cy="1044"/>
          </a:xfrm>
        </p:grpSpPr>
        <p:sp>
          <p:nvSpPr>
            <p:cNvPr id="73743" name="AutoShape 7"/>
            <p:cNvSpPr/>
            <p:nvPr/>
          </p:nvSpPr>
          <p:spPr bwMode="auto">
            <a:xfrm>
              <a:off x="1610" y="2115"/>
              <a:ext cx="589" cy="499"/>
            </a:xfrm>
            <a:prstGeom prst="borderCallout1">
              <a:avLst>
                <a:gd name="adj1" fmla="val 14431"/>
                <a:gd name="adj2" fmla="val 108148"/>
                <a:gd name="adj3" fmla="val -74949"/>
                <a:gd name="adj4" fmla="val 136505"/>
              </a:avLst>
            </a:prstGeom>
            <a:solidFill>
              <a:srgbClr val="AFFFEA"/>
            </a:solidFill>
            <a:ln w="19050">
              <a:solidFill>
                <a:srgbClr val="FF3300"/>
              </a:solidFill>
              <a:miter lim="800000"/>
            </a:ln>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zh-CN" altLang="en-US" sz="2400"/>
                <a:t>下标</a:t>
              </a:r>
            </a:p>
            <a:p>
              <a:pPr algn="ctr" eaLnBrk="1" hangingPunct="1">
                <a:spcBef>
                  <a:spcPct val="0"/>
                </a:spcBef>
                <a:buFontTx/>
                <a:buNone/>
              </a:pPr>
              <a:r>
                <a:rPr lang="zh-CN" altLang="en-US" sz="2400"/>
                <a:t>相同</a:t>
              </a:r>
              <a:endParaRPr lang="zh-CN" altLang="zh-CN" sz="2400"/>
            </a:p>
          </p:txBody>
        </p:sp>
        <p:sp>
          <p:nvSpPr>
            <p:cNvPr id="73744" name="Line 49"/>
            <p:cNvSpPr>
              <a:spLocks noChangeShapeType="1"/>
            </p:cNvSpPr>
            <p:nvPr/>
          </p:nvSpPr>
          <p:spPr bwMode="auto">
            <a:xfrm flipV="1">
              <a:off x="2245" y="1570"/>
              <a:ext cx="816" cy="59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grpSp>
      <p:sp>
        <p:nvSpPr>
          <p:cNvPr id="100402" name="Text Box 50"/>
          <p:cNvSpPr txBox="1">
            <a:spLocks noChangeArrowheads="1"/>
          </p:cNvSpPr>
          <p:nvPr/>
        </p:nvSpPr>
        <p:spPr bwMode="auto">
          <a:xfrm>
            <a:off x="7864475" y="4802188"/>
            <a:ext cx="1190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=G</a:t>
            </a:r>
            <a:r>
              <a:rPr lang="en-US" altLang="zh-CN" sz="2400" b="1" baseline="-25000"/>
              <a:t>1</a:t>
            </a:r>
            <a:r>
              <a:rPr lang="en-US" altLang="zh-CN" sz="2400" b="1"/>
              <a:t>+</a:t>
            </a:r>
            <a:r>
              <a:rPr lang="en-US" altLang="zh-CN" sz="2400" b="1" i="1"/>
              <a:t>G</a:t>
            </a:r>
            <a:r>
              <a:rPr lang="en-US" altLang="zh-CN" sz="2400" b="1" baseline="-25000"/>
              <a:t>2</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91"/>
                                        </p:tgtEl>
                                        <p:attrNameLst>
                                          <p:attrName>style.visibility</p:attrName>
                                        </p:attrNameLst>
                                      </p:cBhvr>
                                      <p:to>
                                        <p:strVal val="visible"/>
                                      </p:to>
                                    </p:set>
                                    <p:animEffect transition="in" filter="wipe(left)">
                                      <p:cBhvr>
                                        <p:cTn id="7" dur="1000"/>
                                        <p:tgtEl>
                                          <p:spTgt spid="1003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0368"/>
                                        </p:tgtEl>
                                        <p:attrNameLst>
                                          <p:attrName>style.visibility</p:attrName>
                                        </p:attrNameLst>
                                      </p:cBhvr>
                                      <p:to>
                                        <p:strVal val="visible"/>
                                      </p:to>
                                    </p:set>
                                    <p:animEffect transition="in" filter="wipe(up)">
                                      <p:cBhvr>
                                        <p:cTn id="12" dur="500"/>
                                        <p:tgtEl>
                                          <p:spTgt spid="100368"/>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00390"/>
                                        </p:tgtEl>
                                        <p:attrNameLst>
                                          <p:attrName>style.visibility</p:attrName>
                                        </p:attrNameLst>
                                      </p:cBhvr>
                                      <p:to>
                                        <p:strVal val="visible"/>
                                      </p:to>
                                    </p:set>
                                    <p:animEffect transition="in" filter="wipe(up)">
                                      <p:cBhvr>
                                        <p:cTn id="16" dur="500"/>
                                        <p:tgtEl>
                                          <p:spTgt spid="100390"/>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0354"/>
                                        </p:tgtEl>
                                        <p:attrNameLst>
                                          <p:attrName>style.visibility</p:attrName>
                                        </p:attrNameLst>
                                      </p:cBhvr>
                                      <p:to>
                                        <p:strVal val="visible"/>
                                      </p:to>
                                    </p:set>
                                    <p:animEffect transition="in" filter="wipe(up)">
                                      <p:cBhvr>
                                        <p:cTn id="20" dur="500"/>
                                        <p:tgtEl>
                                          <p:spTgt spid="10035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0395"/>
                                        </p:tgtEl>
                                        <p:attrNameLst>
                                          <p:attrName>style.visibility</p:attrName>
                                        </p:attrNameLst>
                                      </p:cBhvr>
                                      <p:to>
                                        <p:strVal val="visible"/>
                                      </p:to>
                                    </p:set>
                                    <p:animEffect transition="in" filter="wipe(left)">
                                      <p:cBhvr>
                                        <p:cTn id="25" dur="1000"/>
                                        <p:tgtEl>
                                          <p:spTgt spid="10039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0392"/>
                                        </p:tgtEl>
                                        <p:attrNameLst>
                                          <p:attrName>style.visibility</p:attrName>
                                        </p:attrNameLst>
                                      </p:cBhvr>
                                      <p:to>
                                        <p:strVal val="visible"/>
                                      </p:to>
                                    </p:set>
                                    <p:animEffect transition="in" filter="dissolve">
                                      <p:cBhvr>
                                        <p:cTn id="30" dur="500"/>
                                        <p:tgtEl>
                                          <p:spTgt spid="100392"/>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00402"/>
                                        </p:tgtEl>
                                        <p:attrNameLst>
                                          <p:attrName>style.visibility</p:attrName>
                                        </p:attrNameLst>
                                      </p:cBhvr>
                                      <p:to>
                                        <p:strVal val="visible"/>
                                      </p:to>
                                    </p:set>
                                    <p:animEffect transition="in" filter="wipe(left)">
                                      <p:cBhvr>
                                        <p:cTn id="34" dur="500"/>
                                        <p:tgtEl>
                                          <p:spTgt spid="10040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0396"/>
                                        </p:tgtEl>
                                        <p:attrNameLst>
                                          <p:attrName>style.visibility</p:attrName>
                                        </p:attrNameLst>
                                      </p:cBhvr>
                                      <p:to>
                                        <p:strVal val="visible"/>
                                      </p:to>
                                    </p:set>
                                    <p:animEffect transition="in" filter="wipe(left)">
                                      <p:cBhvr>
                                        <p:cTn id="39" dur="1000"/>
                                        <p:tgtEl>
                                          <p:spTgt spid="10039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00393"/>
                                        </p:tgtEl>
                                        <p:attrNameLst>
                                          <p:attrName>style.visibility</p:attrName>
                                        </p:attrNameLst>
                                      </p:cBhvr>
                                      <p:to>
                                        <p:strVal val="visible"/>
                                      </p:to>
                                    </p:set>
                                    <p:animEffect transition="in" filter="wipe(left)">
                                      <p:cBhvr>
                                        <p:cTn id="44" dur="500"/>
                                        <p:tgtEl>
                                          <p:spTgt spid="10039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00394"/>
                                        </p:tgtEl>
                                        <p:attrNameLst>
                                          <p:attrName>style.visibility</p:attrName>
                                        </p:attrNameLst>
                                      </p:cBhvr>
                                      <p:to>
                                        <p:strVal val="visible"/>
                                      </p:to>
                                    </p:set>
                                    <p:animEffect transition="in" filter="wipe(left)">
                                      <p:cBhvr>
                                        <p:cTn id="49" dur="500"/>
                                        <p:tgtEl>
                                          <p:spTgt spid="10039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00399"/>
                                        </p:tgtEl>
                                        <p:attrNameLst>
                                          <p:attrName>style.visibility</p:attrName>
                                        </p:attrNameLst>
                                      </p:cBhvr>
                                      <p:to>
                                        <p:strVal val="visible"/>
                                      </p:to>
                                    </p:set>
                                    <p:animEffect transition="in" filter="wipe(right)">
                                      <p:cBhvr>
                                        <p:cTn id="54" dur="1000"/>
                                        <p:tgtEl>
                                          <p:spTgt spid="100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90" grpId="0" animBg="1"/>
      <p:bldP spid="100391" grpId="0"/>
      <p:bldP spid="100395" grpId="0"/>
      <p:bldP spid="100396" grpId="0"/>
      <p:bldP spid="10040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48E3884F-6D5E-4657-8419-898BFB1E8700}" type="slidenum">
              <a:rPr lang="zh-CN" altLang="en-US" sz="1600" smtClean="0">
                <a:solidFill>
                  <a:srgbClr val="FFFF00"/>
                </a:solidFill>
                <a:ea typeface="宋体" panose="02010600030101010101" pitchFamily="2" charset="-122"/>
              </a:rPr>
              <a:t>30</a:t>
            </a:fld>
            <a:endParaRPr lang="en-US" altLang="zh-CN" sz="1600">
              <a:solidFill>
                <a:srgbClr val="FFFF00"/>
              </a:solidFill>
              <a:ea typeface="宋体" panose="02010600030101010101" pitchFamily="2" charset="-122"/>
            </a:endParaRPr>
          </a:p>
        </p:txBody>
      </p:sp>
      <p:sp>
        <p:nvSpPr>
          <p:cNvPr id="38927" name="Rectangle 15"/>
          <p:cNvSpPr>
            <a:spLocks noChangeArrowheads="1"/>
          </p:cNvSpPr>
          <p:nvPr/>
        </p:nvSpPr>
        <p:spPr bwMode="auto">
          <a:xfrm>
            <a:off x="395288" y="3284538"/>
            <a:ext cx="3833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若有</a:t>
            </a:r>
            <a:r>
              <a:rPr lang="en-US" altLang="zh-CN" sz="2400" i="1"/>
              <a:t>n</a:t>
            </a:r>
            <a:r>
              <a:rPr lang="zh-CN" altLang="en-US" sz="2400"/>
              <a:t>个电导并联</a:t>
            </a:r>
            <a:r>
              <a:rPr lang="zh-CN" altLang="en-US" sz="2400">
                <a:solidFill>
                  <a:srgbClr val="CC0000"/>
                </a:solidFill>
              </a:rPr>
              <a:t>图</a:t>
            </a:r>
            <a:r>
              <a:rPr lang="en-US" altLang="zh-CN" sz="2400">
                <a:solidFill>
                  <a:srgbClr val="CC0000"/>
                </a:solidFill>
              </a:rPr>
              <a:t> </a:t>
            </a:r>
            <a:r>
              <a:rPr lang="en-US" altLang="zh-CN" sz="2400" b="1">
                <a:solidFill>
                  <a:srgbClr val="CC0000"/>
                </a:solidFill>
              </a:rPr>
              <a:t>(b)</a:t>
            </a:r>
            <a:r>
              <a:rPr lang="zh-CN" altLang="en-US" sz="2400">
                <a:solidFill>
                  <a:srgbClr val="CC0000"/>
                </a:solidFill>
              </a:rPr>
              <a:t>所示</a:t>
            </a:r>
          </a:p>
        </p:txBody>
      </p:sp>
      <p:graphicFrame>
        <p:nvGraphicFramePr>
          <p:cNvPr id="38928" name="Object 16"/>
          <p:cNvGraphicFramePr>
            <a:graphicFrameLocks noChangeAspect="1"/>
          </p:cNvGraphicFramePr>
          <p:nvPr/>
        </p:nvGraphicFramePr>
        <p:xfrm>
          <a:off x="384175" y="3789363"/>
          <a:ext cx="8385175" cy="863600"/>
        </p:xfrm>
        <a:graphic>
          <a:graphicData uri="http://schemas.openxmlformats.org/presentationml/2006/ole">
            <mc:AlternateContent xmlns:mc="http://schemas.openxmlformats.org/markup-compatibility/2006">
              <mc:Choice xmlns:v="urn:schemas-microsoft-com:vml" Requires="v">
                <p:oleObj name="Equation" r:id="rId2" imgW="4165600" imgH="431800" progId="Equation.DSMT4">
                  <p:embed/>
                </p:oleObj>
              </mc:Choice>
              <mc:Fallback>
                <p:oleObj name="Equation" r:id="rId2" imgW="4165600" imgH="431800" progId="Equation.DSMT4">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 y="3789363"/>
                        <a:ext cx="83851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30" name="Rectangle 18"/>
          <p:cNvSpPr>
            <a:spLocks noChangeArrowheads="1"/>
          </p:cNvSpPr>
          <p:nvPr/>
        </p:nvSpPr>
        <p:spPr bwMode="auto">
          <a:xfrm>
            <a:off x="395288" y="4797425"/>
            <a:ext cx="1589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CC0000"/>
                </a:solidFill>
              </a:rPr>
              <a:t>图</a:t>
            </a:r>
            <a:r>
              <a:rPr lang="en-US" altLang="zh-CN" sz="2400">
                <a:solidFill>
                  <a:srgbClr val="CC0000"/>
                </a:solidFill>
              </a:rPr>
              <a:t> </a:t>
            </a:r>
            <a:r>
              <a:rPr lang="en-US" altLang="zh-CN" sz="2400" b="1">
                <a:solidFill>
                  <a:srgbClr val="CC0000"/>
                </a:solidFill>
              </a:rPr>
              <a:t>(c)</a:t>
            </a:r>
            <a:r>
              <a:rPr lang="zh-CN" altLang="en-US" sz="2400">
                <a:solidFill>
                  <a:srgbClr val="CC0000"/>
                </a:solidFill>
              </a:rPr>
              <a:t>所示 </a:t>
            </a:r>
          </a:p>
        </p:txBody>
      </p:sp>
      <p:graphicFrame>
        <p:nvGraphicFramePr>
          <p:cNvPr id="38931" name="Object 19"/>
          <p:cNvGraphicFramePr>
            <a:graphicFrameLocks noChangeAspect="1"/>
          </p:cNvGraphicFramePr>
          <p:nvPr/>
        </p:nvGraphicFramePr>
        <p:xfrm>
          <a:off x="3189288" y="4738688"/>
          <a:ext cx="3055937" cy="873125"/>
        </p:xfrm>
        <a:graphic>
          <a:graphicData uri="http://schemas.openxmlformats.org/presentationml/2006/ole">
            <mc:AlternateContent xmlns:mc="http://schemas.openxmlformats.org/markup-compatibility/2006">
              <mc:Choice xmlns:v="urn:schemas-microsoft-com:vml" Requires="v">
                <p:oleObj name="Equation" r:id="rId4" imgW="1320165" imgH="381000" progId="Equation.DSMT4">
                  <p:embed/>
                </p:oleObj>
              </mc:Choice>
              <mc:Fallback>
                <p:oleObj name="Equation" r:id="rId4" imgW="1320165" imgH="381000" progId="Equation.DSMT4">
                  <p:embed/>
                  <p:pic>
                    <p:nvPicPr>
                      <p:cNvPr id="0"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288" y="4738688"/>
                        <a:ext cx="3055937" cy="873125"/>
                      </a:xfrm>
                      <a:prstGeom prst="rect">
                        <a:avLst/>
                      </a:prstGeom>
                      <a:solidFill>
                        <a:srgbClr val="FF0000"/>
                      </a:solidFill>
                      <a:ln>
                        <a:noFill/>
                      </a:ln>
                    </p:spPr>
                  </p:pic>
                </p:oleObj>
              </mc:Fallback>
            </mc:AlternateContent>
          </a:graphicData>
        </a:graphic>
      </p:graphicFrame>
      <p:sp>
        <p:nvSpPr>
          <p:cNvPr id="74759" name="Rectangle 12"/>
          <p:cNvSpPr>
            <a:spLocks noGrp="1" noChangeArrowheads="1"/>
          </p:cNvSpPr>
          <p:nvPr>
            <p:ph type="title"/>
          </p:nvPr>
        </p:nvSpPr>
        <p:spPr/>
        <p:txBody>
          <a:bodyPr/>
          <a:lstStyle/>
          <a:p>
            <a:r>
              <a:rPr lang="en-US" altLang="zh-CN"/>
              <a:t>1.6.1 b </a:t>
            </a:r>
            <a:r>
              <a:rPr lang="zh-CN" altLang="en-US"/>
              <a:t>电阻的并联及等效</a:t>
            </a:r>
          </a:p>
        </p:txBody>
      </p:sp>
      <p:graphicFrame>
        <p:nvGraphicFramePr>
          <p:cNvPr id="101390" name="Object 14"/>
          <p:cNvGraphicFramePr>
            <a:graphicFrameLocks noChangeAspect="1"/>
          </p:cNvGraphicFramePr>
          <p:nvPr/>
        </p:nvGraphicFramePr>
        <p:xfrm>
          <a:off x="900113" y="1125538"/>
          <a:ext cx="7127875" cy="2020887"/>
        </p:xfrm>
        <a:graphic>
          <a:graphicData uri="http://schemas.openxmlformats.org/presentationml/2006/ole">
            <mc:AlternateContent xmlns:mc="http://schemas.openxmlformats.org/markup-compatibility/2006">
              <mc:Choice xmlns:v="urn:schemas-microsoft-com:vml" Requires="v">
                <p:oleObj name="Visio" r:id="rId6" imgW="6481445" imgH="1819910" progId="Visio.Drawing.11">
                  <p:embed/>
                </p:oleObj>
              </mc:Choice>
              <mc:Fallback>
                <p:oleObj name="Visio" r:id="rId6" imgW="6481445" imgH="1819910" progId="Visio.Drawing.11">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1125538"/>
                        <a:ext cx="7127875" cy="202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1390"/>
                                        </p:tgtEl>
                                        <p:attrNameLst>
                                          <p:attrName>style.visibility</p:attrName>
                                        </p:attrNameLst>
                                      </p:cBhvr>
                                      <p:to>
                                        <p:strVal val="visible"/>
                                      </p:to>
                                    </p:set>
                                    <p:animEffect transition="in" filter="dissolve">
                                      <p:cBhvr>
                                        <p:cTn id="7" dur="500"/>
                                        <p:tgtEl>
                                          <p:spTgt spid="10139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8927"/>
                                        </p:tgtEl>
                                        <p:attrNameLst>
                                          <p:attrName>style.visibility</p:attrName>
                                        </p:attrNameLst>
                                      </p:cBhvr>
                                      <p:to>
                                        <p:strVal val="visible"/>
                                      </p:to>
                                    </p:set>
                                    <p:animEffect transition="in" filter="box(in)">
                                      <p:cBhvr>
                                        <p:cTn id="12" dur="500"/>
                                        <p:tgtEl>
                                          <p:spTgt spid="3892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8928"/>
                                        </p:tgtEl>
                                        <p:attrNameLst>
                                          <p:attrName>style.visibility</p:attrName>
                                        </p:attrNameLst>
                                      </p:cBhvr>
                                      <p:to>
                                        <p:strVal val="visible"/>
                                      </p:to>
                                    </p:set>
                                    <p:anim calcmode="lin" valueType="num">
                                      <p:cBhvr additive="base">
                                        <p:cTn id="17" dur="500" fill="hold"/>
                                        <p:tgtEl>
                                          <p:spTgt spid="38928"/>
                                        </p:tgtEl>
                                        <p:attrNameLst>
                                          <p:attrName>ppt_x</p:attrName>
                                        </p:attrNameLst>
                                      </p:cBhvr>
                                      <p:tavLst>
                                        <p:tav tm="0">
                                          <p:val>
                                            <p:strVal val="1+#ppt_w/2"/>
                                          </p:val>
                                        </p:tav>
                                        <p:tav tm="100000">
                                          <p:val>
                                            <p:strVal val="#ppt_x"/>
                                          </p:val>
                                        </p:tav>
                                      </p:tavLst>
                                    </p:anim>
                                    <p:anim calcmode="lin" valueType="num">
                                      <p:cBhvr additive="base">
                                        <p:cTn id="18" dur="500" fill="hold"/>
                                        <p:tgtEl>
                                          <p:spTgt spid="3892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38930"/>
                                        </p:tgtEl>
                                        <p:attrNameLst>
                                          <p:attrName>style.visibility</p:attrName>
                                        </p:attrNameLst>
                                      </p:cBhvr>
                                      <p:to>
                                        <p:strVal val="visible"/>
                                      </p:to>
                                    </p:set>
                                    <p:animEffect transition="in" filter="diamond(in)">
                                      <p:cBhvr>
                                        <p:cTn id="23" dur="2000"/>
                                        <p:tgtEl>
                                          <p:spTgt spid="38930"/>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38931"/>
                                        </p:tgtEl>
                                        <p:attrNameLst>
                                          <p:attrName>style.visibility</p:attrName>
                                        </p:attrNameLst>
                                      </p:cBhvr>
                                      <p:to>
                                        <p:strVal val="visible"/>
                                      </p:to>
                                    </p:set>
                                    <p:animEffect transition="in" filter="diamond(in)">
                                      <p:cBhvr>
                                        <p:cTn id="28" dur="2000"/>
                                        <p:tgtEl>
                                          <p:spTgt spid="38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7" grpId="0"/>
      <p:bldP spid="389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E3A8B0C3-13B4-43C7-8E5D-D7903597A443}" type="slidenum">
              <a:rPr lang="zh-CN" altLang="en-US" sz="1600" smtClean="0">
                <a:solidFill>
                  <a:srgbClr val="FFFF00"/>
                </a:solidFill>
                <a:ea typeface="宋体" panose="02010600030101010101" pitchFamily="2" charset="-122"/>
              </a:rPr>
              <a:t>31</a:t>
            </a:fld>
            <a:endParaRPr lang="en-US" altLang="zh-CN" sz="1600">
              <a:solidFill>
                <a:srgbClr val="FFFF00"/>
              </a:solidFill>
              <a:ea typeface="宋体" panose="02010600030101010101" pitchFamily="2" charset="-122"/>
            </a:endParaRPr>
          </a:p>
        </p:txBody>
      </p:sp>
      <p:sp>
        <p:nvSpPr>
          <p:cNvPr id="75779" name="Rectangle 4"/>
          <p:cNvSpPr>
            <a:spLocks noGrp="1" noChangeArrowheads="1"/>
          </p:cNvSpPr>
          <p:nvPr>
            <p:ph type="title"/>
          </p:nvPr>
        </p:nvSpPr>
        <p:spPr/>
        <p:txBody>
          <a:bodyPr/>
          <a:lstStyle/>
          <a:p>
            <a:r>
              <a:rPr lang="en-US" altLang="zh-CN"/>
              <a:t>1.6.1 b </a:t>
            </a:r>
            <a:r>
              <a:rPr lang="zh-CN" altLang="en-US"/>
              <a:t>电阻的并联及等效</a:t>
            </a:r>
          </a:p>
        </p:txBody>
      </p:sp>
      <p:sp>
        <p:nvSpPr>
          <p:cNvPr id="319493" name="Rectangle 5"/>
          <p:cNvSpPr>
            <a:spLocks noChangeArrowheads="1"/>
          </p:cNvSpPr>
          <p:nvPr/>
        </p:nvSpPr>
        <p:spPr bwMode="auto">
          <a:xfrm>
            <a:off x="287338" y="1273175"/>
            <a:ext cx="384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并联电路也有广泛的应用。</a:t>
            </a:r>
          </a:p>
        </p:txBody>
      </p:sp>
      <p:sp>
        <p:nvSpPr>
          <p:cNvPr id="319494" name="Rectangle 6"/>
          <p:cNvSpPr>
            <a:spLocks noChangeArrowheads="1"/>
          </p:cNvSpPr>
          <p:nvPr/>
        </p:nvSpPr>
        <p:spPr bwMode="auto">
          <a:xfrm>
            <a:off x="2339975" y="1706563"/>
            <a:ext cx="6372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例如，家用电器和照明电灯等都是并联接入市电网络，以保证其工作在额定电压下。</a:t>
            </a:r>
          </a:p>
        </p:txBody>
      </p:sp>
      <p:sp>
        <p:nvSpPr>
          <p:cNvPr id="319495" name="Rectangle 7"/>
          <p:cNvSpPr>
            <a:spLocks noChangeArrowheads="1"/>
          </p:cNvSpPr>
          <p:nvPr/>
        </p:nvSpPr>
        <p:spPr bwMode="auto">
          <a:xfrm>
            <a:off x="2268538" y="2714625"/>
            <a:ext cx="64801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另外，当用电压表测量电路中两点之间的电压时，需将电压表并联在所要测量的两点间。 </a:t>
            </a:r>
          </a:p>
        </p:txBody>
      </p:sp>
      <p:graphicFrame>
        <p:nvGraphicFramePr>
          <p:cNvPr id="319496" name="Object 8"/>
          <p:cNvGraphicFramePr>
            <a:graphicFrameLocks noChangeAspect="1"/>
          </p:cNvGraphicFramePr>
          <p:nvPr/>
        </p:nvGraphicFramePr>
        <p:xfrm>
          <a:off x="323850" y="1885950"/>
          <a:ext cx="6024563" cy="4064000"/>
        </p:xfrm>
        <a:graphic>
          <a:graphicData uri="http://schemas.openxmlformats.org/presentationml/2006/ole">
            <mc:AlternateContent xmlns:mc="http://schemas.openxmlformats.org/markup-compatibility/2006">
              <mc:Choice xmlns:v="urn:schemas-microsoft-com:vml" Requires="v">
                <p:oleObj name="Visio" r:id="rId2" imgW="12598400" imgH="8496300" progId="Visio.Drawing.11">
                  <p:embed/>
                </p:oleObj>
              </mc:Choice>
              <mc:Fallback>
                <p:oleObj name="Visio" r:id="rId2" imgW="12598400" imgH="8496300" progId="Visio.Drawing.11">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85950"/>
                        <a:ext cx="6024563"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19497" name="Group 9"/>
          <p:cNvGrpSpPr/>
          <p:nvPr/>
        </p:nvGrpSpPr>
        <p:grpSpPr bwMode="auto">
          <a:xfrm>
            <a:off x="2916238" y="3578225"/>
            <a:ext cx="2160587" cy="503238"/>
            <a:chOff x="1837" y="2092"/>
            <a:chExt cx="1361" cy="317"/>
          </a:xfrm>
        </p:grpSpPr>
        <p:sp>
          <p:nvSpPr>
            <p:cNvPr id="75785" name="AutoShape 10"/>
            <p:cNvSpPr>
              <a:spLocks noChangeArrowheads="1"/>
            </p:cNvSpPr>
            <p:nvPr/>
          </p:nvSpPr>
          <p:spPr bwMode="auto">
            <a:xfrm>
              <a:off x="1837" y="2092"/>
              <a:ext cx="1361" cy="317"/>
            </a:xfrm>
            <a:prstGeom prst="wedgeRoundRectCallout">
              <a:avLst>
                <a:gd name="adj1" fmla="val -118259"/>
                <a:gd name="adj2" fmla="val -11199"/>
                <a:gd name="adj3" fmla="val 16667"/>
              </a:avLst>
            </a:prstGeom>
            <a:solidFill>
              <a:srgbClr val="AFFF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lang="en-US" altLang="zh-CN" sz="2400"/>
                <a:t>V    /V~</a:t>
              </a:r>
            </a:p>
          </p:txBody>
        </p:sp>
        <p:graphicFrame>
          <p:nvGraphicFramePr>
            <p:cNvPr id="75786" name="Object 11"/>
            <p:cNvGraphicFramePr>
              <a:graphicFrameLocks noChangeAspect="1"/>
            </p:cNvGraphicFramePr>
            <p:nvPr/>
          </p:nvGraphicFramePr>
          <p:xfrm>
            <a:off x="2336" y="2228"/>
            <a:ext cx="165" cy="64"/>
          </p:xfrm>
          <a:graphic>
            <a:graphicData uri="http://schemas.openxmlformats.org/presentationml/2006/ole">
              <mc:AlternateContent xmlns:mc="http://schemas.openxmlformats.org/markup-compatibility/2006">
                <mc:Choice xmlns:v="urn:schemas-microsoft-com:vml" Requires="v">
                  <p:oleObj name="Visio" r:id="rId4" imgW="673100" imgH="304800" progId="Visio.Drawing.11">
                    <p:embed/>
                  </p:oleObj>
                </mc:Choice>
                <mc:Fallback>
                  <p:oleObj name="Visio" r:id="rId4" imgW="673100" imgH="304800"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 y="2228"/>
                          <a:ext cx="165" cy="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9493"/>
                                        </p:tgtEl>
                                        <p:attrNameLst>
                                          <p:attrName>style.visibility</p:attrName>
                                        </p:attrNameLst>
                                      </p:cBhvr>
                                      <p:to>
                                        <p:strVal val="visible"/>
                                      </p:to>
                                    </p:set>
                                    <p:animEffect transition="in" filter="wipe(left)">
                                      <p:cBhvr>
                                        <p:cTn id="7" dur="500"/>
                                        <p:tgtEl>
                                          <p:spTgt spid="3194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9494"/>
                                        </p:tgtEl>
                                        <p:attrNameLst>
                                          <p:attrName>style.visibility</p:attrName>
                                        </p:attrNameLst>
                                      </p:cBhvr>
                                      <p:to>
                                        <p:strVal val="visible"/>
                                      </p:to>
                                    </p:set>
                                    <p:animEffect transition="in" filter="wipe(left)">
                                      <p:cBhvr>
                                        <p:cTn id="12" dur="500"/>
                                        <p:tgtEl>
                                          <p:spTgt spid="3194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9495"/>
                                        </p:tgtEl>
                                        <p:attrNameLst>
                                          <p:attrName>style.visibility</p:attrName>
                                        </p:attrNameLst>
                                      </p:cBhvr>
                                      <p:to>
                                        <p:strVal val="visible"/>
                                      </p:to>
                                    </p:set>
                                    <p:animEffect transition="in" filter="wipe(left)">
                                      <p:cBhvr>
                                        <p:cTn id="17" dur="500"/>
                                        <p:tgtEl>
                                          <p:spTgt spid="319495"/>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319496"/>
                                        </p:tgtEl>
                                        <p:attrNameLst>
                                          <p:attrName>style.visibility</p:attrName>
                                        </p:attrNameLst>
                                      </p:cBhvr>
                                      <p:to>
                                        <p:strVal val="visible"/>
                                      </p:to>
                                    </p:set>
                                    <p:animEffect transition="in" filter="dissolve">
                                      <p:cBhvr>
                                        <p:cTn id="21" dur="500"/>
                                        <p:tgtEl>
                                          <p:spTgt spid="319496"/>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319497"/>
                                        </p:tgtEl>
                                        <p:attrNameLst>
                                          <p:attrName>style.visibility</p:attrName>
                                        </p:attrNameLst>
                                      </p:cBhvr>
                                      <p:to>
                                        <p:strVal val="visible"/>
                                      </p:to>
                                    </p:set>
                                    <p:animEffect transition="in" filter="wipe(left)">
                                      <p:cBhvr>
                                        <p:cTn id="25" dur="500"/>
                                        <p:tgtEl>
                                          <p:spTgt spid="319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3" grpId="0"/>
      <p:bldP spid="319494" grpId="0"/>
      <p:bldP spid="31949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75F47D3-5B46-4011-81E9-C59DC0A9D49B}" type="slidenum">
              <a:rPr lang="zh-CN" altLang="en-US" sz="1600" smtClean="0">
                <a:solidFill>
                  <a:srgbClr val="FFFF00"/>
                </a:solidFill>
                <a:ea typeface="宋体" panose="02010600030101010101" pitchFamily="2" charset="-122"/>
              </a:rPr>
              <a:t>32</a:t>
            </a:fld>
            <a:endParaRPr lang="en-US" altLang="zh-CN" sz="1600">
              <a:solidFill>
                <a:srgbClr val="FFFF00"/>
              </a:solidFill>
              <a:ea typeface="宋体" panose="02010600030101010101" pitchFamily="2" charset="-122"/>
            </a:endParaRPr>
          </a:p>
        </p:txBody>
      </p:sp>
      <p:sp>
        <p:nvSpPr>
          <p:cNvPr id="76803" name="Text Box 2"/>
          <p:cNvSpPr txBox="1">
            <a:spLocks noChangeArrowheads="1"/>
          </p:cNvSpPr>
          <p:nvPr/>
        </p:nvSpPr>
        <p:spPr bwMode="auto">
          <a:xfrm>
            <a:off x="395288" y="1052513"/>
            <a:ext cx="8137525"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FontTx/>
              <a:buNone/>
            </a:pPr>
            <a:r>
              <a:rPr lang="zh-CN" altLang="en-US" sz="2400" dirty="0"/>
              <a:t>两个电阻串联时的分压公式，两个电阻并联时用电阻表示的分流公式以及用电导表示的分流公式，这三者很相似，注意他们之间的异同。</a:t>
            </a:r>
          </a:p>
        </p:txBody>
      </p:sp>
      <p:sp>
        <p:nvSpPr>
          <p:cNvPr id="76804" name="Text Box 36"/>
          <p:cNvSpPr txBox="1">
            <a:spLocks noChangeArrowheads="1"/>
          </p:cNvSpPr>
          <p:nvPr/>
        </p:nvSpPr>
        <p:spPr bwMode="auto">
          <a:xfrm>
            <a:off x="539750" y="2492375"/>
            <a:ext cx="7993063" cy="49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FontTx/>
              <a:buNone/>
            </a:pPr>
            <a:r>
              <a:rPr lang="en-US" altLang="zh-CN" sz="2400" dirty="0">
                <a:solidFill>
                  <a:srgbClr val="FF3300"/>
                </a:solidFill>
              </a:rPr>
              <a:t>[</a:t>
            </a:r>
            <a:r>
              <a:rPr lang="zh-CN" altLang="en-US" sz="2400" dirty="0">
                <a:solidFill>
                  <a:srgbClr val="FF3300"/>
                </a:solidFill>
              </a:rPr>
              <a:t>例</a:t>
            </a:r>
            <a:r>
              <a:rPr lang="en-US" altLang="zh-CN" sz="2400" b="1" dirty="0">
                <a:solidFill>
                  <a:srgbClr val="FF3300"/>
                </a:solidFill>
              </a:rPr>
              <a:t>1.6.1</a:t>
            </a:r>
            <a:r>
              <a:rPr lang="en-US" altLang="zh-CN" sz="2400" dirty="0">
                <a:solidFill>
                  <a:srgbClr val="FF3300"/>
                </a:solidFill>
              </a:rPr>
              <a:t>]</a:t>
            </a:r>
            <a:r>
              <a:rPr lang="zh-CN" altLang="en-US" sz="2400" dirty="0"/>
              <a:t>求图</a:t>
            </a:r>
            <a:r>
              <a:rPr lang="en-US" altLang="zh-CN" sz="2400" dirty="0"/>
              <a:t>1.6.4</a:t>
            </a:r>
            <a:r>
              <a:rPr lang="zh-CN" altLang="en-US" sz="2400" dirty="0"/>
              <a:t>中的各支路电流及电压。 </a:t>
            </a:r>
          </a:p>
        </p:txBody>
      </p:sp>
      <p:sp>
        <p:nvSpPr>
          <p:cNvPr id="102437" name="Text Box 37"/>
          <p:cNvSpPr txBox="1">
            <a:spLocks noChangeArrowheads="1"/>
          </p:cNvSpPr>
          <p:nvPr/>
        </p:nvSpPr>
        <p:spPr bwMode="auto">
          <a:xfrm>
            <a:off x="4140200" y="34290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lang="zh-CN" altLang="en-US" sz="2400" dirty="0"/>
              <a:t>解：等效电阻为</a:t>
            </a:r>
          </a:p>
        </p:txBody>
      </p:sp>
      <p:sp>
        <p:nvSpPr>
          <p:cNvPr id="76806" name="Rectangle 42"/>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1.6.1 </a:t>
            </a:r>
            <a:r>
              <a:rPr lang="zh-CN" altLang="en-US" sz="3600">
                <a:solidFill>
                  <a:srgbClr val="FF0000"/>
                </a:solidFill>
              </a:rPr>
              <a:t>电阻的串并联及等效</a:t>
            </a:r>
          </a:p>
        </p:txBody>
      </p:sp>
      <p:pic>
        <p:nvPicPr>
          <p:cNvPr id="76807" name="Picture 44" descr="1a6t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41663"/>
            <a:ext cx="40671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8" name="Text Box 45"/>
          <p:cNvSpPr txBox="1">
            <a:spLocks noChangeArrowheads="1"/>
          </p:cNvSpPr>
          <p:nvPr/>
        </p:nvSpPr>
        <p:spPr bwMode="auto">
          <a:xfrm>
            <a:off x="447675" y="5826125"/>
            <a:ext cx="300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dirty="0"/>
              <a:t>图</a:t>
            </a:r>
            <a:r>
              <a:rPr lang="en-US" altLang="zh-CN" sz="2400" dirty="0"/>
              <a:t>1.6.4 </a:t>
            </a:r>
            <a:r>
              <a:rPr lang="zh-CN" altLang="en-US" sz="2400" dirty="0"/>
              <a:t>例</a:t>
            </a:r>
            <a:r>
              <a:rPr lang="en-US" altLang="zh-CN" sz="2400" dirty="0"/>
              <a:t>1.6.1</a:t>
            </a:r>
            <a:r>
              <a:rPr lang="zh-CN" altLang="en-US" sz="2400" dirty="0"/>
              <a:t>电路图</a:t>
            </a:r>
          </a:p>
        </p:txBody>
      </p:sp>
      <p:sp>
        <p:nvSpPr>
          <p:cNvPr id="76809" name="Rectangle 47"/>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76810" name="Object 46"/>
          <p:cNvGraphicFramePr>
            <a:graphicFrameLocks noChangeAspect="1"/>
          </p:cNvGraphicFramePr>
          <p:nvPr/>
        </p:nvGraphicFramePr>
        <p:xfrm>
          <a:off x="4592638" y="3860800"/>
          <a:ext cx="3414712" cy="661988"/>
        </p:xfrm>
        <a:graphic>
          <a:graphicData uri="http://schemas.openxmlformats.org/presentationml/2006/ole">
            <mc:AlternateContent xmlns:mc="http://schemas.openxmlformats.org/markup-compatibility/2006">
              <mc:Choice xmlns:v="urn:schemas-microsoft-com:vml" Requires="v">
                <p:oleObj name="Equation" r:id="rId3" imgW="1714500" imgH="330200" progId="Equation.DSMT4">
                  <p:embed/>
                </p:oleObj>
              </mc:Choice>
              <mc:Fallback>
                <p:oleObj name="Equation" r:id="rId3" imgW="1714500" imgH="330200" progId="Equation.DSMT4">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638" y="3860800"/>
                        <a:ext cx="3414712"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11" name="Rectangle 48"/>
          <p:cNvSpPr>
            <a:spLocks noChangeArrowheads="1"/>
          </p:cNvSpPr>
          <p:nvPr/>
        </p:nvSpPr>
        <p:spPr bwMode="auto">
          <a:xfrm>
            <a:off x="4500563" y="4797425"/>
            <a:ext cx="86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dirty="0"/>
              <a:t>电流 </a:t>
            </a:r>
          </a:p>
        </p:txBody>
      </p:sp>
      <p:sp>
        <p:nvSpPr>
          <p:cNvPr id="76812" name="Rectangle 50"/>
          <p:cNvSpPr>
            <a:spLocks noChangeArrowheads="1"/>
          </p:cNvSpPr>
          <p:nvPr/>
        </p:nvSpPr>
        <p:spPr bwMode="auto">
          <a:xfrm>
            <a:off x="0" y="3271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76813" name="Object 49"/>
          <p:cNvGraphicFramePr>
            <a:graphicFrameLocks noChangeAspect="1"/>
          </p:cNvGraphicFramePr>
          <p:nvPr/>
        </p:nvGraphicFramePr>
        <p:xfrm>
          <a:off x="5537200" y="4724400"/>
          <a:ext cx="1704975" cy="703263"/>
        </p:xfrm>
        <a:graphic>
          <a:graphicData uri="http://schemas.openxmlformats.org/presentationml/2006/ole">
            <mc:AlternateContent xmlns:mc="http://schemas.openxmlformats.org/markup-compatibility/2006">
              <mc:Choice xmlns:v="urn:schemas-microsoft-com:vml" Requires="v">
                <p:oleObj name="Unknown" r:id="rId5" imgW="761365" imgH="317500" progId="Equation.DSMT4">
                  <p:embed/>
                </p:oleObj>
              </mc:Choice>
              <mc:Fallback>
                <p:oleObj name="Unknown" r:id="rId5" imgW="761365" imgH="317500" progId="Equation.DSMT4">
                  <p:embed/>
                  <p:pic>
                    <p:nvPicPr>
                      <p:cNvPr id="0"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7200" y="4724400"/>
                        <a:ext cx="1704975"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8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8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4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8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8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P spid="76804" grpId="0"/>
      <p:bldP spid="102437" grpId="0"/>
      <p:bldP spid="76808" grpId="0"/>
      <p:bldP spid="768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95ADD5E-E9D1-4070-9D92-CD977025D251}" type="slidenum">
              <a:rPr lang="zh-CN" altLang="en-US" sz="1600" smtClean="0">
                <a:solidFill>
                  <a:srgbClr val="FFFF00"/>
                </a:solidFill>
                <a:ea typeface="宋体" panose="02010600030101010101" pitchFamily="2" charset="-122"/>
              </a:rPr>
              <a:t>33</a:t>
            </a:fld>
            <a:endParaRPr lang="en-US" altLang="zh-CN" sz="1600">
              <a:solidFill>
                <a:srgbClr val="FFFF00"/>
              </a:solidFill>
              <a:ea typeface="宋体" panose="02010600030101010101" pitchFamily="2" charset="-122"/>
            </a:endParaRPr>
          </a:p>
        </p:txBody>
      </p:sp>
      <p:sp>
        <p:nvSpPr>
          <p:cNvPr id="77827" name="Rectangle 41"/>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600">
                <a:solidFill>
                  <a:srgbClr val="FF0000"/>
                </a:solidFill>
              </a:rPr>
              <a:t>1.6.1 </a:t>
            </a:r>
            <a:r>
              <a:rPr lang="zh-CN" altLang="en-US" sz="3600">
                <a:solidFill>
                  <a:srgbClr val="FF0000"/>
                </a:solidFill>
              </a:rPr>
              <a:t>电阻的串并联及等效</a:t>
            </a:r>
          </a:p>
        </p:txBody>
      </p:sp>
      <p:sp>
        <p:nvSpPr>
          <p:cNvPr id="77828" name="Rectangle 44"/>
          <p:cNvSpPr>
            <a:spLocks noChangeArrowheads="1"/>
          </p:cNvSpPr>
          <p:nvPr/>
        </p:nvSpPr>
        <p:spPr bwMode="auto">
          <a:xfrm>
            <a:off x="4643438" y="1125538"/>
            <a:ext cx="147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分流公式 </a:t>
            </a:r>
          </a:p>
        </p:txBody>
      </p:sp>
      <p:pic>
        <p:nvPicPr>
          <p:cNvPr id="77829" name="Picture 45" descr="1a6t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850" y="1268413"/>
            <a:ext cx="40671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Rectangle 47"/>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77831" name="Object 46"/>
          <p:cNvGraphicFramePr>
            <a:graphicFrameLocks noChangeAspect="1"/>
          </p:cNvGraphicFramePr>
          <p:nvPr/>
        </p:nvGraphicFramePr>
        <p:xfrm>
          <a:off x="4654550" y="1628775"/>
          <a:ext cx="3074988" cy="649288"/>
        </p:xfrm>
        <a:graphic>
          <a:graphicData uri="http://schemas.openxmlformats.org/presentationml/2006/ole">
            <mc:AlternateContent xmlns:mc="http://schemas.openxmlformats.org/markup-compatibility/2006">
              <mc:Choice xmlns:v="urn:schemas-microsoft-com:vml" Requires="v">
                <p:oleObj name="Unknown" r:id="rId3" imgW="1574800" imgH="330200" progId="Equation.DSMT4">
                  <p:embed/>
                </p:oleObj>
              </mc:Choice>
              <mc:Fallback>
                <p:oleObj name="Unknown" r:id="rId3" imgW="1574800" imgH="330200" progId="Equation.DSMT4">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550" y="1628775"/>
                        <a:ext cx="3074988"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2" name="Rectangle 48"/>
          <p:cNvSpPr>
            <a:spLocks noChangeArrowheads="1"/>
          </p:cNvSpPr>
          <p:nvPr/>
        </p:nvSpPr>
        <p:spPr bwMode="auto">
          <a:xfrm>
            <a:off x="4787900" y="2492375"/>
            <a:ext cx="920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2400" b="1"/>
              <a:t>KCL</a:t>
            </a:r>
            <a:r>
              <a:rPr lang="en-US" altLang="zh-CN" sz="2400"/>
              <a:t> </a:t>
            </a:r>
          </a:p>
        </p:txBody>
      </p:sp>
      <p:sp>
        <p:nvSpPr>
          <p:cNvPr id="77833" name="Rectangle 50"/>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77834" name="Object 49"/>
          <p:cNvGraphicFramePr>
            <a:graphicFrameLocks noChangeAspect="1"/>
          </p:cNvGraphicFramePr>
          <p:nvPr/>
        </p:nvGraphicFramePr>
        <p:xfrm>
          <a:off x="4672013" y="2997200"/>
          <a:ext cx="2428875" cy="779463"/>
        </p:xfrm>
        <a:graphic>
          <a:graphicData uri="http://schemas.openxmlformats.org/presentationml/2006/ole">
            <mc:AlternateContent xmlns:mc="http://schemas.openxmlformats.org/markup-compatibility/2006">
              <mc:Choice xmlns:v="urn:schemas-microsoft-com:vml" Requires="v">
                <p:oleObj name="Unknown" r:id="rId5" imgW="1040765" imgH="330200" progId="Equation.DSMT4">
                  <p:embed/>
                </p:oleObj>
              </mc:Choice>
              <mc:Fallback>
                <p:oleObj name="Unknown" r:id="rId5" imgW="1040765" imgH="330200" progId="Equation.DSMT4">
                  <p:embed/>
                  <p:pic>
                    <p:nvPicPr>
                      <p:cNvPr id="0"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2013" y="2997200"/>
                        <a:ext cx="24288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35" name="Rectangle 52"/>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77836" name="Object 51"/>
          <p:cNvGraphicFramePr>
            <a:graphicFrameLocks noChangeAspect="1"/>
          </p:cNvGraphicFramePr>
          <p:nvPr/>
        </p:nvGraphicFramePr>
        <p:xfrm>
          <a:off x="2062163" y="4221163"/>
          <a:ext cx="4589462" cy="817562"/>
        </p:xfrm>
        <a:graphic>
          <a:graphicData uri="http://schemas.openxmlformats.org/presentationml/2006/ole">
            <mc:AlternateContent xmlns:mc="http://schemas.openxmlformats.org/markup-compatibility/2006">
              <mc:Choice xmlns:v="urn:schemas-microsoft-com:vml" Requires="v">
                <p:oleObj name="Unknown" r:id="rId7" imgW="1866900" imgH="330200" progId="Equation.DSMT4">
                  <p:embed/>
                </p:oleObj>
              </mc:Choice>
              <mc:Fallback>
                <p:oleObj name="Unknown" r:id="rId7" imgW="1866900" imgH="330200" progId="Equation.DSMT4">
                  <p:embed/>
                  <p:pic>
                    <p:nvPicPr>
                      <p:cNvPr id="0" name="Object 5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2163" y="4221163"/>
                        <a:ext cx="4589462"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46874" r="9250" b="3823"/>
          <a:stretch>
            <a:fillRect/>
          </a:stretch>
        </p:blipFill>
        <p:spPr>
          <a:xfrm>
            <a:off x="5786439" y="2335139"/>
            <a:ext cx="3155039" cy="1512168"/>
          </a:xfrm>
          <a:prstGeom prst="rect">
            <a:avLst/>
          </a:prstGeom>
        </p:spPr>
      </p:pic>
      <p:sp>
        <p:nvSpPr>
          <p:cNvPr id="7885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B61010F-6533-4BE7-AFC4-C19D58EE999C}" type="slidenum">
              <a:rPr lang="zh-CN" altLang="en-US" sz="1600" smtClean="0">
                <a:solidFill>
                  <a:srgbClr val="FFFF00"/>
                </a:solidFill>
                <a:ea typeface="宋体" panose="02010600030101010101" pitchFamily="2" charset="-122"/>
              </a:rPr>
              <a:t>34</a:t>
            </a:fld>
            <a:endParaRPr lang="en-US" altLang="zh-CN" sz="1600">
              <a:solidFill>
                <a:srgbClr val="FFFF00"/>
              </a:solidFill>
              <a:ea typeface="宋体" panose="02010600030101010101" pitchFamily="2" charset="-122"/>
            </a:endParaRPr>
          </a:p>
        </p:txBody>
      </p:sp>
      <p:sp>
        <p:nvSpPr>
          <p:cNvPr id="78851" name="Rectangle 7"/>
          <p:cNvSpPr>
            <a:spLocks noGrp="1" noChangeArrowheads="1"/>
          </p:cNvSpPr>
          <p:nvPr>
            <p:ph type="title"/>
          </p:nvPr>
        </p:nvSpPr>
        <p:spPr/>
        <p:txBody>
          <a:bodyPr/>
          <a:lstStyle/>
          <a:p>
            <a:r>
              <a:rPr lang="en-US" altLang="zh-CN"/>
              <a:t>1.6.2  </a:t>
            </a:r>
            <a:r>
              <a:rPr lang="zh-CN" altLang="en-US"/>
              <a:t>理想电源的等效变换</a:t>
            </a:r>
          </a:p>
        </p:txBody>
      </p:sp>
      <p:sp>
        <p:nvSpPr>
          <p:cNvPr id="78852" name="Rectangle 6"/>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39939" name="Rectangle 3"/>
          <p:cNvSpPr>
            <a:spLocks noGrp="1" noChangeArrowheads="1"/>
          </p:cNvSpPr>
          <p:nvPr>
            <p:ph type="body" idx="1"/>
          </p:nvPr>
        </p:nvSpPr>
        <p:spPr>
          <a:xfrm>
            <a:off x="684213" y="1196975"/>
            <a:ext cx="7772400" cy="647700"/>
          </a:xfrm>
        </p:spPr>
        <p:txBody>
          <a:bodyPr/>
          <a:lstStyle/>
          <a:p>
            <a:pPr eaLnBrk="1" hangingPunct="1">
              <a:lnSpc>
                <a:spcPct val="90000"/>
              </a:lnSpc>
            </a:pPr>
            <a:r>
              <a:rPr lang="en-US" altLang="zh-CN"/>
              <a:t>1) </a:t>
            </a:r>
            <a:r>
              <a:rPr lang="zh-CN" altLang="en-US"/>
              <a:t>电压源的串联及等效</a:t>
            </a:r>
          </a:p>
        </p:txBody>
      </p:sp>
      <p:graphicFrame>
        <p:nvGraphicFramePr>
          <p:cNvPr id="39941" name="Object 5"/>
          <p:cNvGraphicFramePr/>
          <p:nvPr/>
        </p:nvGraphicFramePr>
        <p:xfrm>
          <a:off x="3924300" y="4365625"/>
          <a:ext cx="3306763" cy="568325"/>
        </p:xfrm>
        <a:graphic>
          <a:graphicData uri="http://schemas.openxmlformats.org/presentationml/2006/ole">
            <mc:AlternateContent xmlns:mc="http://schemas.openxmlformats.org/markup-compatibility/2006">
              <mc:Choice xmlns:v="urn:schemas-microsoft-com:vml" Requires="v">
                <p:oleObj name="Equation" r:id="rId3" imgW="1180465" imgH="203200" progId="Equation.DSMT4">
                  <p:embed/>
                </p:oleObj>
              </mc:Choice>
              <mc:Fallback>
                <p:oleObj name="Equation" r:id="rId3" imgW="1180465" imgH="203200" progId="Equation.DSMT4">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4365625"/>
                        <a:ext cx="330676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2" name="Object 14"/>
          <p:cNvGraphicFramePr>
            <a:graphicFrameLocks noChangeAspect="1"/>
          </p:cNvGraphicFramePr>
          <p:nvPr/>
        </p:nvGraphicFramePr>
        <p:xfrm>
          <a:off x="1403350" y="1557338"/>
          <a:ext cx="1641475" cy="2957512"/>
        </p:xfrm>
        <a:graphic>
          <a:graphicData uri="http://schemas.openxmlformats.org/presentationml/2006/ole">
            <mc:AlternateContent xmlns:mc="http://schemas.openxmlformats.org/markup-compatibility/2006">
              <mc:Choice xmlns:v="urn:schemas-microsoft-com:vml" Requires="v">
                <p:oleObj name="Visio" r:id="rId5" imgW="2019300" imgH="3276600" progId="Visio.Drawing.11">
                  <p:embed/>
                </p:oleObj>
              </mc:Choice>
              <mc:Fallback>
                <p:oleObj name="Visio" r:id="rId5" imgW="2019300" imgH="3276600" progId="Visio.Drawing.11">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557338"/>
                        <a:ext cx="1641475" cy="295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63" name="AutoShape 15"/>
          <p:cNvSpPr>
            <a:spLocks noChangeArrowheads="1"/>
          </p:cNvSpPr>
          <p:nvPr/>
        </p:nvSpPr>
        <p:spPr bwMode="auto">
          <a:xfrm>
            <a:off x="3268662" y="3134087"/>
            <a:ext cx="431800" cy="144462"/>
          </a:xfrm>
          <a:prstGeom prst="rightArrow">
            <a:avLst>
              <a:gd name="adj1" fmla="val 50000"/>
              <a:gd name="adj2" fmla="val 74726"/>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104464" name="Object 16"/>
          <p:cNvGraphicFramePr>
            <a:graphicFrameLocks noChangeAspect="1"/>
          </p:cNvGraphicFramePr>
          <p:nvPr/>
        </p:nvGraphicFramePr>
        <p:xfrm>
          <a:off x="4125913" y="1967345"/>
          <a:ext cx="1235075" cy="2062162"/>
        </p:xfrm>
        <a:graphic>
          <a:graphicData uri="http://schemas.openxmlformats.org/presentationml/2006/ole">
            <mc:AlternateContent xmlns:mc="http://schemas.openxmlformats.org/markup-compatibility/2006">
              <mc:Choice xmlns:v="urn:schemas-microsoft-com:vml" Requires="v">
                <p:oleObj name="Visio" r:id="rId7" imgW="977265" imgH="1622425" progId="Visio.Drawing.11">
                  <p:embed/>
                </p:oleObj>
              </mc:Choice>
              <mc:Fallback>
                <p:oleObj name="Visio" r:id="rId7" imgW="977265" imgH="1622425" progId="Visio.Drawing.11">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5913" y="1967345"/>
                        <a:ext cx="1235075"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65" name="Rectangle 17"/>
          <p:cNvSpPr>
            <a:spLocks noChangeArrowheads="1"/>
          </p:cNvSpPr>
          <p:nvPr/>
        </p:nvSpPr>
        <p:spPr bwMode="auto">
          <a:xfrm>
            <a:off x="323850" y="4941888"/>
            <a:ext cx="84597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    理论上说并不要求串联的电压源必须方向一致，但实际应用中应尽量保证方向一致进行串联。</a:t>
            </a:r>
          </a:p>
        </p:txBody>
      </p:sp>
      <p:sp>
        <p:nvSpPr>
          <p:cNvPr id="3" name="矩形 2"/>
          <p:cNvSpPr/>
          <p:nvPr/>
        </p:nvSpPr>
        <p:spPr>
          <a:xfrm>
            <a:off x="8579305" y="2831367"/>
            <a:ext cx="408665" cy="497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rgbClr val="0070C0"/>
                </a:solidFill>
              </a:rPr>
              <a:t>?</a:t>
            </a:r>
            <a:endParaRPr lang="zh-CN" altLang="en-US" sz="3200" b="1">
              <a:solidFill>
                <a:srgbClr val="0070C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linds(horizontal)">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4462"/>
                                        </p:tgtEl>
                                        <p:attrNameLst>
                                          <p:attrName>style.visibility</p:attrName>
                                        </p:attrNameLst>
                                      </p:cBhvr>
                                      <p:to>
                                        <p:strVal val="visible"/>
                                      </p:to>
                                    </p:set>
                                    <p:animEffect transition="in" filter="wipe(left)">
                                      <p:cBhvr>
                                        <p:cTn id="12" dur="1000"/>
                                        <p:tgtEl>
                                          <p:spTgt spid="10446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04463"/>
                                        </p:tgtEl>
                                        <p:attrNameLst>
                                          <p:attrName>style.visibility</p:attrName>
                                        </p:attrNameLst>
                                      </p:cBhvr>
                                      <p:to>
                                        <p:strVal val="visible"/>
                                      </p:to>
                                    </p:set>
                                    <p:animEffect transition="in" filter="wipe(left)">
                                      <p:cBhvr>
                                        <p:cTn id="16" dur="1000"/>
                                        <p:tgtEl>
                                          <p:spTgt spid="104463"/>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04464"/>
                                        </p:tgtEl>
                                        <p:attrNameLst>
                                          <p:attrName>style.visibility</p:attrName>
                                        </p:attrNameLst>
                                      </p:cBhvr>
                                      <p:to>
                                        <p:strVal val="visible"/>
                                      </p:to>
                                    </p:set>
                                    <p:animEffect transition="in" filter="wipe(left)">
                                      <p:cBhvr>
                                        <p:cTn id="20" dur="1000"/>
                                        <p:tgtEl>
                                          <p:spTgt spid="104464"/>
                                        </p:tgtEl>
                                      </p:cBhvr>
                                    </p:animEffect>
                                  </p:childTnLst>
                                </p:cTn>
                              </p:par>
                            </p:childTnLst>
                          </p:cTn>
                        </p:par>
                        <p:par>
                          <p:cTn id="21" fill="hold">
                            <p:stCondLst>
                              <p:cond delay="3000"/>
                            </p:stCondLst>
                            <p:childTnLst>
                              <p:par>
                                <p:cTn id="22" presetID="1"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ntr" presetSubtype="0" fill="hold" grpId="1"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39941"/>
                                        </p:tgtEl>
                                        <p:attrNameLst>
                                          <p:attrName>style.visibility</p:attrName>
                                        </p:attrNameLst>
                                      </p:cBhvr>
                                      <p:to>
                                        <p:strVal val="visible"/>
                                      </p:to>
                                    </p:set>
                                    <p:anim calcmode="lin" valueType="num">
                                      <p:cBhvr additive="base">
                                        <p:cTn id="30" dur="500" fill="hold"/>
                                        <p:tgtEl>
                                          <p:spTgt spid="39941"/>
                                        </p:tgtEl>
                                        <p:attrNameLst>
                                          <p:attrName>ppt_x</p:attrName>
                                        </p:attrNameLst>
                                      </p:cBhvr>
                                      <p:tavLst>
                                        <p:tav tm="0">
                                          <p:val>
                                            <p:strVal val="1+#ppt_w/2"/>
                                          </p:val>
                                        </p:tav>
                                        <p:tav tm="100000">
                                          <p:val>
                                            <p:strVal val="#ppt_x"/>
                                          </p:val>
                                        </p:tav>
                                      </p:tavLst>
                                    </p:anim>
                                    <p:anim calcmode="lin" valueType="num">
                                      <p:cBhvr additive="base">
                                        <p:cTn id="31" dur="500" fill="hold"/>
                                        <p:tgtEl>
                                          <p:spTgt spid="39941"/>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04465"/>
                                        </p:tgtEl>
                                        <p:attrNameLst>
                                          <p:attrName>style.visibility</p:attrName>
                                        </p:attrNameLst>
                                      </p:cBhvr>
                                      <p:to>
                                        <p:strVal val="visible"/>
                                      </p:to>
                                    </p:set>
                                    <p:animEffect transition="in" filter="dissolve">
                                      <p:cBhvr>
                                        <p:cTn id="41" dur="500"/>
                                        <p:tgtEl>
                                          <p:spTgt spid="104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5" grpId="0"/>
      <p:bldP spid="3" grpId="0" animBg="1"/>
      <p:bldP spid="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2C210F23-FDAF-45B4-B8AF-E0B243D79EC1}" type="slidenum">
              <a:rPr lang="zh-CN" altLang="en-US" sz="1600" smtClean="0">
                <a:solidFill>
                  <a:srgbClr val="FFFF00"/>
                </a:solidFill>
                <a:ea typeface="宋体" panose="02010600030101010101" pitchFamily="2" charset="-122"/>
              </a:rPr>
              <a:t>35</a:t>
            </a:fld>
            <a:endParaRPr lang="en-US" altLang="zh-CN" sz="1600">
              <a:solidFill>
                <a:srgbClr val="FFFF00"/>
              </a:solidFill>
              <a:ea typeface="宋体" panose="02010600030101010101" pitchFamily="2" charset="-122"/>
            </a:endParaRPr>
          </a:p>
        </p:txBody>
      </p:sp>
      <p:sp>
        <p:nvSpPr>
          <p:cNvPr id="79875" name="Rectangle 2"/>
          <p:cNvSpPr>
            <a:spLocks noGrp="1" noChangeArrowheads="1"/>
          </p:cNvSpPr>
          <p:nvPr>
            <p:ph type="title" idx="4294967295"/>
          </p:nvPr>
        </p:nvSpPr>
        <p:spPr/>
        <p:txBody>
          <a:bodyPr/>
          <a:lstStyle/>
          <a:p>
            <a:pPr eaLnBrk="1" hangingPunct="1"/>
            <a:r>
              <a:rPr lang="en-US" altLang="zh-CN"/>
              <a:t>1.6.2  </a:t>
            </a:r>
            <a:r>
              <a:rPr lang="zh-CN" altLang="en-US"/>
              <a:t>理想电源的等效变换</a:t>
            </a:r>
          </a:p>
        </p:txBody>
      </p:sp>
      <p:sp>
        <p:nvSpPr>
          <p:cNvPr id="41987" name="Rectangle 3"/>
          <p:cNvSpPr>
            <a:spLocks noChangeArrowheads="1"/>
          </p:cNvSpPr>
          <p:nvPr/>
        </p:nvSpPr>
        <p:spPr bwMode="auto">
          <a:xfrm>
            <a:off x="685800" y="1196975"/>
            <a:ext cx="47498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90000"/>
              </a:lnSpc>
            </a:pPr>
            <a:r>
              <a:rPr lang="en-US" altLang="zh-CN" sz="2400" b="1"/>
              <a:t>2) </a:t>
            </a:r>
            <a:r>
              <a:rPr lang="zh-CN" altLang="en-US" sz="2400"/>
              <a:t>电流源的并联及等效</a:t>
            </a:r>
          </a:p>
        </p:txBody>
      </p:sp>
      <p:graphicFrame>
        <p:nvGraphicFramePr>
          <p:cNvPr id="41992" name="Object 8"/>
          <p:cNvGraphicFramePr>
            <a:graphicFrameLocks noChangeAspect="1"/>
          </p:cNvGraphicFramePr>
          <p:nvPr/>
        </p:nvGraphicFramePr>
        <p:xfrm>
          <a:off x="2527300" y="4005263"/>
          <a:ext cx="3413125" cy="639762"/>
        </p:xfrm>
        <a:graphic>
          <a:graphicData uri="http://schemas.openxmlformats.org/presentationml/2006/ole">
            <mc:AlternateContent xmlns:mc="http://schemas.openxmlformats.org/markup-compatibility/2006">
              <mc:Choice xmlns:v="urn:schemas-microsoft-com:vml" Requires="v">
                <p:oleObj name="Equation" r:id="rId2" imgW="1066165" imgH="203200" progId="Equation.DSMT4">
                  <p:embed/>
                </p:oleObj>
              </mc:Choice>
              <mc:Fallback>
                <p:oleObj name="Equation" r:id="rId2" imgW="1066165" imgH="203200" progId="Equation.DSMT4">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4005263"/>
                        <a:ext cx="341312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5485" name="Object 13"/>
          <p:cNvGraphicFramePr>
            <a:graphicFrameLocks noChangeAspect="1"/>
          </p:cNvGraphicFramePr>
          <p:nvPr/>
        </p:nvGraphicFramePr>
        <p:xfrm>
          <a:off x="611188" y="1492250"/>
          <a:ext cx="3649662" cy="2346325"/>
        </p:xfrm>
        <a:graphic>
          <a:graphicData uri="http://schemas.openxmlformats.org/presentationml/2006/ole">
            <mc:AlternateContent xmlns:mc="http://schemas.openxmlformats.org/markup-compatibility/2006">
              <mc:Choice xmlns:v="urn:schemas-microsoft-com:vml" Requires="v">
                <p:oleObj name="Visio" r:id="rId4" imgW="2984500" imgH="1739900" progId="Visio.Drawing.11">
                  <p:embed/>
                </p:oleObj>
              </mc:Choice>
              <mc:Fallback>
                <p:oleObj name="Visio" r:id="rId4" imgW="2984500" imgH="1739900" progId="Visio.Drawing.11">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1492250"/>
                        <a:ext cx="3649662" cy="23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86" name="AutoShape 14"/>
          <p:cNvSpPr>
            <a:spLocks noChangeArrowheads="1"/>
          </p:cNvSpPr>
          <p:nvPr/>
        </p:nvSpPr>
        <p:spPr bwMode="auto">
          <a:xfrm>
            <a:off x="4572000" y="2797175"/>
            <a:ext cx="433388" cy="144463"/>
          </a:xfrm>
          <a:prstGeom prst="rightArrow">
            <a:avLst>
              <a:gd name="adj1" fmla="val 50000"/>
              <a:gd name="adj2" fmla="val 75000"/>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105487" name="Object 15"/>
          <p:cNvGraphicFramePr>
            <a:graphicFrameLocks noChangeAspect="1"/>
          </p:cNvGraphicFramePr>
          <p:nvPr/>
        </p:nvGraphicFramePr>
        <p:xfrm>
          <a:off x="5394325" y="1501775"/>
          <a:ext cx="1985963" cy="2346325"/>
        </p:xfrm>
        <a:graphic>
          <a:graphicData uri="http://schemas.openxmlformats.org/presentationml/2006/ole">
            <mc:AlternateContent xmlns:mc="http://schemas.openxmlformats.org/markup-compatibility/2006">
              <mc:Choice xmlns:v="urn:schemas-microsoft-com:vml" Requires="v">
                <p:oleObj name="Visio" r:id="rId6" imgW="1049020" imgH="1236980" progId="Visio.Drawing.11">
                  <p:embed/>
                </p:oleObj>
              </mc:Choice>
              <mc:Fallback>
                <p:oleObj name="Visio" r:id="rId6" imgW="1049020" imgH="1236980" progId="Visio.Drawing.11">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4325" y="1501775"/>
                        <a:ext cx="1985963" cy="23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88" name="Rectangle 16"/>
          <p:cNvSpPr>
            <a:spLocks noChangeArrowheads="1"/>
          </p:cNvSpPr>
          <p:nvPr/>
        </p:nvSpPr>
        <p:spPr bwMode="auto">
          <a:xfrm>
            <a:off x="323850" y="4793089"/>
            <a:ext cx="83883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a:t>        </a:t>
            </a:r>
            <a:r>
              <a:rPr lang="zh-CN" altLang="en-US" sz="2400" b="1">
                <a:solidFill>
                  <a:srgbClr val="FF0000"/>
                </a:solidFill>
              </a:rPr>
              <a:t>理论上说并不要求并联的电流源必须方向一致，但实际应用中应尽量保证方向一致进行并联。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blinds(horizontal)">
                                      <p:cBhvr>
                                        <p:cTn id="7" dur="5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485"/>
                                        </p:tgtEl>
                                        <p:attrNameLst>
                                          <p:attrName>style.visibility</p:attrName>
                                        </p:attrNameLst>
                                      </p:cBhvr>
                                      <p:to>
                                        <p:strVal val="visible"/>
                                      </p:to>
                                    </p:set>
                                    <p:animEffect transition="in" filter="wipe(left)">
                                      <p:cBhvr>
                                        <p:cTn id="12" dur="500"/>
                                        <p:tgtEl>
                                          <p:spTgt spid="10548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5486"/>
                                        </p:tgtEl>
                                        <p:attrNameLst>
                                          <p:attrName>style.visibility</p:attrName>
                                        </p:attrNameLst>
                                      </p:cBhvr>
                                      <p:to>
                                        <p:strVal val="visible"/>
                                      </p:to>
                                    </p:set>
                                    <p:animEffect transition="in" filter="wipe(left)">
                                      <p:cBhvr>
                                        <p:cTn id="16" dur="500"/>
                                        <p:tgtEl>
                                          <p:spTgt spid="105486"/>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05487"/>
                                        </p:tgtEl>
                                        <p:attrNameLst>
                                          <p:attrName>style.visibility</p:attrName>
                                        </p:attrNameLst>
                                      </p:cBhvr>
                                      <p:to>
                                        <p:strVal val="visible"/>
                                      </p:to>
                                    </p:set>
                                    <p:animEffect transition="in" filter="wipe(left)">
                                      <p:cBhvr>
                                        <p:cTn id="20" dur="500"/>
                                        <p:tgtEl>
                                          <p:spTgt spid="10548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1992"/>
                                        </p:tgtEl>
                                        <p:attrNameLst>
                                          <p:attrName>style.visibility</p:attrName>
                                        </p:attrNameLst>
                                      </p:cBhvr>
                                      <p:to>
                                        <p:strVal val="visible"/>
                                      </p:to>
                                    </p:set>
                                    <p:animEffect transition="in" filter="checkerboard(across)">
                                      <p:cBhvr>
                                        <p:cTn id="25" dur="500"/>
                                        <p:tgtEl>
                                          <p:spTgt spid="4199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5488"/>
                                        </p:tgtEl>
                                        <p:attrNameLst>
                                          <p:attrName>style.visibility</p:attrName>
                                        </p:attrNameLst>
                                      </p:cBhvr>
                                      <p:to>
                                        <p:strVal val="visible"/>
                                      </p:to>
                                    </p:set>
                                    <p:animEffect transition="in" filter="dissolve">
                                      <p:cBhvr>
                                        <p:cTn id="30" dur="500"/>
                                        <p:tgtEl>
                                          <p:spTgt spid="105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87B1B386-F076-456F-B692-220975F31492}" type="slidenum">
              <a:rPr lang="zh-CN" altLang="en-US" sz="1600" smtClean="0">
                <a:solidFill>
                  <a:srgbClr val="FFFF00"/>
                </a:solidFill>
                <a:ea typeface="宋体" panose="02010600030101010101" pitchFamily="2" charset="-122"/>
              </a:rPr>
              <a:t>36</a:t>
            </a:fld>
            <a:endParaRPr lang="en-US" altLang="zh-CN" sz="1600">
              <a:solidFill>
                <a:srgbClr val="FFFF00"/>
              </a:solidFill>
              <a:ea typeface="宋体" panose="02010600030101010101" pitchFamily="2" charset="-122"/>
            </a:endParaRPr>
          </a:p>
        </p:txBody>
      </p:sp>
      <p:sp>
        <p:nvSpPr>
          <p:cNvPr id="80899" name="Rectangle 8"/>
          <p:cNvSpPr>
            <a:spLocks noGrp="1" noChangeArrowheads="1"/>
          </p:cNvSpPr>
          <p:nvPr>
            <p:ph type="title"/>
          </p:nvPr>
        </p:nvSpPr>
        <p:spPr/>
        <p:txBody>
          <a:bodyPr/>
          <a:lstStyle/>
          <a:p>
            <a:r>
              <a:rPr lang="en-US" altLang="zh-CN"/>
              <a:t>1.6.2  </a:t>
            </a:r>
            <a:r>
              <a:rPr lang="zh-CN" altLang="en-US"/>
              <a:t>理想电源的等效变换</a:t>
            </a:r>
          </a:p>
        </p:txBody>
      </p:sp>
      <p:sp>
        <p:nvSpPr>
          <p:cNvPr id="43011" name="Rectangle 3"/>
          <p:cNvSpPr>
            <a:spLocks noGrp="1" noChangeArrowheads="1"/>
          </p:cNvSpPr>
          <p:nvPr>
            <p:ph type="body" idx="1"/>
          </p:nvPr>
        </p:nvSpPr>
        <p:spPr>
          <a:xfrm>
            <a:off x="685800" y="1196975"/>
            <a:ext cx="7772400" cy="576263"/>
          </a:xfrm>
        </p:spPr>
        <p:txBody>
          <a:bodyPr/>
          <a:lstStyle/>
          <a:p>
            <a:pPr eaLnBrk="1" hangingPunct="1">
              <a:lnSpc>
                <a:spcPct val="90000"/>
              </a:lnSpc>
            </a:pPr>
            <a:r>
              <a:rPr lang="en-US" altLang="zh-CN" sz="2400"/>
              <a:t>3</a:t>
            </a:r>
            <a:r>
              <a:rPr lang="zh-CN" altLang="en-US" sz="2400"/>
              <a:t>．电压源与元件的并联（并联的元件可以去掉）</a:t>
            </a:r>
          </a:p>
        </p:txBody>
      </p:sp>
      <p:sp>
        <p:nvSpPr>
          <p:cNvPr id="80901" name="Rectangle 4"/>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80902" name="Rectangle 6"/>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43016" name="Rectangle 8"/>
          <p:cNvSpPr>
            <a:spLocks noChangeArrowheads="1"/>
          </p:cNvSpPr>
          <p:nvPr/>
        </p:nvSpPr>
        <p:spPr bwMode="auto">
          <a:xfrm>
            <a:off x="3348038" y="4437063"/>
            <a:ext cx="277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CC0000"/>
                </a:solidFill>
                <a:latin typeface="黑体" panose="02010609060101010101" pitchFamily="49" charset="-122"/>
              </a:rPr>
              <a:t>两图所示电路等效</a:t>
            </a:r>
            <a:r>
              <a:rPr lang="zh-CN" altLang="en-US" sz="2400">
                <a:latin typeface="黑体" panose="02010609060101010101" pitchFamily="49" charset="-122"/>
              </a:rPr>
              <a:t> </a:t>
            </a:r>
          </a:p>
        </p:txBody>
      </p:sp>
      <p:graphicFrame>
        <p:nvGraphicFramePr>
          <p:cNvPr id="106505" name="Object 9"/>
          <p:cNvGraphicFramePr>
            <a:graphicFrameLocks noChangeAspect="1"/>
          </p:cNvGraphicFramePr>
          <p:nvPr/>
        </p:nvGraphicFramePr>
        <p:xfrm>
          <a:off x="827088" y="1700213"/>
          <a:ext cx="2763837" cy="2754312"/>
        </p:xfrm>
        <a:graphic>
          <a:graphicData uri="http://schemas.openxmlformats.org/presentationml/2006/ole">
            <mc:AlternateContent xmlns:mc="http://schemas.openxmlformats.org/markup-compatibility/2006">
              <mc:Choice xmlns:v="urn:schemas-microsoft-com:vml" Requires="v">
                <p:oleObj name="Visio" r:id="rId2" imgW="1631315" imgH="1631315" progId="Visio.Drawing.11">
                  <p:embed/>
                </p:oleObj>
              </mc:Choice>
              <mc:Fallback>
                <p:oleObj name="Visio" r:id="rId2" imgW="1631315" imgH="1631315" progId="Visio.Drawing.11">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00213"/>
                        <a:ext cx="2763837" cy="275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06" name="AutoShape 10"/>
          <p:cNvSpPr>
            <a:spLocks noChangeArrowheads="1"/>
          </p:cNvSpPr>
          <p:nvPr/>
        </p:nvSpPr>
        <p:spPr bwMode="auto">
          <a:xfrm>
            <a:off x="4140200" y="3141663"/>
            <a:ext cx="503238" cy="142875"/>
          </a:xfrm>
          <a:prstGeom prst="rightArrow">
            <a:avLst>
              <a:gd name="adj1" fmla="val 50000"/>
              <a:gd name="adj2" fmla="val 88056"/>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106507" name="Object 11"/>
          <p:cNvGraphicFramePr>
            <a:graphicFrameLocks noChangeAspect="1"/>
          </p:cNvGraphicFramePr>
          <p:nvPr/>
        </p:nvGraphicFramePr>
        <p:xfrm>
          <a:off x="5435600" y="1700213"/>
          <a:ext cx="1647825" cy="2752725"/>
        </p:xfrm>
        <a:graphic>
          <a:graphicData uri="http://schemas.openxmlformats.org/presentationml/2006/ole">
            <mc:AlternateContent xmlns:mc="http://schemas.openxmlformats.org/markup-compatibility/2006">
              <mc:Choice xmlns:v="urn:schemas-microsoft-com:vml" Requires="v">
                <p:oleObj name="Visio" r:id="rId4" imgW="977265" imgH="1622425" progId="Visio.Drawing.11">
                  <p:embed/>
                </p:oleObj>
              </mc:Choice>
              <mc:Fallback>
                <p:oleObj name="Visio" r:id="rId4" imgW="977265" imgH="1622425" progId="Visio.Drawing.11">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1700213"/>
                        <a:ext cx="164782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08" name="Rectangle 12"/>
          <p:cNvSpPr>
            <a:spLocks noChangeArrowheads="1"/>
          </p:cNvSpPr>
          <p:nvPr/>
        </p:nvSpPr>
        <p:spPr bwMode="auto">
          <a:xfrm>
            <a:off x="250825" y="5013325"/>
            <a:ext cx="87137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b="1">
                <a:solidFill>
                  <a:srgbClr val="FF0000"/>
                </a:solidFill>
                <a:latin typeface="楷体" panose="02010609060101010101" pitchFamily="49" charset="-122"/>
                <a:ea typeface="楷体" panose="02010609060101010101" pitchFamily="49" charset="-122"/>
              </a:rPr>
              <a:t>并联的元件如果也是电压源，则要求两个电压源的极性和大小相同，否则禁止将两个电压源并联在一起。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blinds(horizontal)">
                                      <p:cBhvr>
                                        <p:cTn id="7" dur="500"/>
                                        <p:tgtEl>
                                          <p:spTgt spid="43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6505"/>
                                        </p:tgtEl>
                                        <p:attrNameLst>
                                          <p:attrName>style.visibility</p:attrName>
                                        </p:attrNameLst>
                                      </p:cBhvr>
                                      <p:to>
                                        <p:strVal val="visible"/>
                                      </p:to>
                                    </p:set>
                                    <p:animEffect transition="in" filter="wipe(left)">
                                      <p:cBhvr>
                                        <p:cTn id="12" dur="1000"/>
                                        <p:tgtEl>
                                          <p:spTgt spid="10650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06506"/>
                                        </p:tgtEl>
                                        <p:attrNameLst>
                                          <p:attrName>style.visibility</p:attrName>
                                        </p:attrNameLst>
                                      </p:cBhvr>
                                      <p:to>
                                        <p:strVal val="visible"/>
                                      </p:to>
                                    </p:set>
                                    <p:animEffect transition="in" filter="wipe(left)">
                                      <p:cBhvr>
                                        <p:cTn id="16" dur="1000"/>
                                        <p:tgtEl>
                                          <p:spTgt spid="106506"/>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06507"/>
                                        </p:tgtEl>
                                        <p:attrNameLst>
                                          <p:attrName>style.visibility</p:attrName>
                                        </p:attrNameLst>
                                      </p:cBhvr>
                                      <p:to>
                                        <p:strVal val="visible"/>
                                      </p:to>
                                    </p:set>
                                    <p:animEffect transition="in" filter="wipe(left)">
                                      <p:cBhvr>
                                        <p:cTn id="20" dur="1000"/>
                                        <p:tgtEl>
                                          <p:spTgt spid="106507"/>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43016"/>
                                        </p:tgtEl>
                                        <p:attrNameLst>
                                          <p:attrName>style.visibility</p:attrName>
                                        </p:attrNameLst>
                                      </p:cBhvr>
                                      <p:to>
                                        <p:strVal val="visible"/>
                                      </p:to>
                                    </p:set>
                                    <p:animEffect transition="in" filter="checkerboard(across)">
                                      <p:cBhvr>
                                        <p:cTn id="25" dur="500"/>
                                        <p:tgtEl>
                                          <p:spTgt spid="430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6508"/>
                                        </p:tgtEl>
                                        <p:attrNameLst>
                                          <p:attrName>style.visibility</p:attrName>
                                        </p:attrNameLst>
                                      </p:cBhvr>
                                      <p:to>
                                        <p:strVal val="visible"/>
                                      </p:to>
                                    </p:set>
                                    <p:animEffect transition="in" filter="dissolve">
                                      <p:cBhvr>
                                        <p:cTn id="30" dur="500"/>
                                        <p:tgtEl>
                                          <p:spTgt spid="106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6" grpId="0"/>
      <p:bldP spid="10650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9E97E4C6-6BE7-483C-8DDF-5262336A91D8}" type="slidenum">
              <a:rPr lang="zh-CN" altLang="en-US" sz="1600" smtClean="0">
                <a:solidFill>
                  <a:srgbClr val="FFFF00"/>
                </a:solidFill>
                <a:ea typeface="宋体" panose="02010600030101010101" pitchFamily="2" charset="-122"/>
              </a:rPr>
              <a:t>37</a:t>
            </a:fld>
            <a:endParaRPr lang="en-US" altLang="zh-CN" sz="1600">
              <a:solidFill>
                <a:srgbClr val="FFFF00"/>
              </a:solidFill>
              <a:ea typeface="宋体" panose="02010600030101010101" pitchFamily="2" charset="-122"/>
            </a:endParaRPr>
          </a:p>
        </p:txBody>
      </p:sp>
      <p:sp>
        <p:nvSpPr>
          <p:cNvPr id="81923" name="Rectangle 8"/>
          <p:cNvSpPr>
            <a:spLocks noGrp="1" noChangeArrowheads="1"/>
          </p:cNvSpPr>
          <p:nvPr>
            <p:ph type="title"/>
          </p:nvPr>
        </p:nvSpPr>
        <p:spPr/>
        <p:txBody>
          <a:bodyPr/>
          <a:lstStyle/>
          <a:p>
            <a:r>
              <a:rPr lang="en-US" altLang="zh-CN"/>
              <a:t>1.6.2  </a:t>
            </a:r>
            <a:r>
              <a:rPr lang="zh-CN" altLang="en-US"/>
              <a:t>理想电源的等效变换</a:t>
            </a:r>
          </a:p>
        </p:txBody>
      </p:sp>
      <p:sp>
        <p:nvSpPr>
          <p:cNvPr id="44035" name="Rectangle 3"/>
          <p:cNvSpPr>
            <a:spLocks noGrp="1" noChangeArrowheads="1"/>
          </p:cNvSpPr>
          <p:nvPr>
            <p:ph type="body" idx="1"/>
          </p:nvPr>
        </p:nvSpPr>
        <p:spPr>
          <a:xfrm>
            <a:off x="684213" y="1196975"/>
            <a:ext cx="7772400" cy="503238"/>
          </a:xfrm>
        </p:spPr>
        <p:txBody>
          <a:bodyPr/>
          <a:lstStyle/>
          <a:p>
            <a:pPr eaLnBrk="1" hangingPunct="1">
              <a:lnSpc>
                <a:spcPct val="90000"/>
              </a:lnSpc>
            </a:pPr>
            <a:r>
              <a:rPr lang="en-US" altLang="zh-CN" sz="2400"/>
              <a:t>4</a:t>
            </a:r>
            <a:r>
              <a:rPr lang="zh-CN" altLang="en-US" sz="2400"/>
              <a:t>．电流源与元件的串联（串联的元件可以去掉）</a:t>
            </a:r>
          </a:p>
        </p:txBody>
      </p:sp>
      <p:sp>
        <p:nvSpPr>
          <p:cNvPr id="81925" name="Rectangle 4"/>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81926" name="Rectangle 5"/>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ea typeface="宋体" panose="02010600030101010101" pitchFamily="2" charset="-122"/>
            </a:endParaRPr>
          </a:p>
        </p:txBody>
      </p:sp>
      <p:sp>
        <p:nvSpPr>
          <p:cNvPr id="44038" name="Rectangle 6"/>
          <p:cNvSpPr>
            <a:spLocks noChangeArrowheads="1"/>
          </p:cNvSpPr>
          <p:nvPr/>
        </p:nvSpPr>
        <p:spPr bwMode="auto">
          <a:xfrm>
            <a:off x="3203575" y="4508500"/>
            <a:ext cx="2774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solidFill>
                  <a:srgbClr val="CC0000"/>
                </a:solidFill>
                <a:latin typeface="黑体" panose="02010609060101010101" pitchFamily="49" charset="-122"/>
              </a:rPr>
              <a:t>两图所示电路等效</a:t>
            </a:r>
            <a:r>
              <a:rPr lang="zh-CN" altLang="en-US" sz="2400">
                <a:latin typeface="黑体" panose="02010609060101010101" pitchFamily="49" charset="-122"/>
              </a:rPr>
              <a:t> </a:t>
            </a:r>
          </a:p>
        </p:txBody>
      </p:sp>
      <p:graphicFrame>
        <p:nvGraphicFramePr>
          <p:cNvPr id="107529" name="Object 9"/>
          <p:cNvGraphicFramePr/>
          <p:nvPr/>
        </p:nvGraphicFramePr>
        <p:xfrm>
          <a:off x="1331913" y="1831975"/>
          <a:ext cx="2309812" cy="2749550"/>
        </p:xfrm>
        <a:graphic>
          <a:graphicData uri="http://schemas.openxmlformats.org/presentationml/2006/ole">
            <mc:AlternateContent xmlns:mc="http://schemas.openxmlformats.org/markup-compatibility/2006">
              <mc:Choice xmlns:v="urn:schemas-microsoft-com:vml" Requires="v">
                <p:oleObj name="Visio" r:id="rId2" imgW="1353820" imgH="1613535" progId="Visio.Drawing.11">
                  <p:embed/>
                </p:oleObj>
              </mc:Choice>
              <mc:Fallback>
                <p:oleObj name="Visio" r:id="rId2" imgW="1353820" imgH="1613535" progId="Visio.Drawing.11">
                  <p:embed/>
                  <p:pic>
                    <p:nvPicPr>
                      <p:cNvPr id="0" name="Object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831975"/>
                        <a:ext cx="2309812"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7530" name="Object 10"/>
          <p:cNvGraphicFramePr>
            <a:graphicFrameLocks noChangeAspect="1"/>
          </p:cNvGraphicFramePr>
          <p:nvPr/>
        </p:nvGraphicFramePr>
        <p:xfrm>
          <a:off x="5003800" y="1817688"/>
          <a:ext cx="1803400" cy="2763837"/>
        </p:xfrm>
        <a:graphic>
          <a:graphicData uri="http://schemas.openxmlformats.org/presentationml/2006/ole">
            <mc:AlternateContent xmlns:mc="http://schemas.openxmlformats.org/markup-compatibility/2006">
              <mc:Choice xmlns:v="urn:schemas-microsoft-com:vml" Requires="v">
                <p:oleObj name="Visio" r:id="rId4" imgW="1066800" imgH="1622425" progId="Visio.Drawing.11">
                  <p:embed/>
                </p:oleObj>
              </mc:Choice>
              <mc:Fallback>
                <p:oleObj name="Visio" r:id="rId4" imgW="1066800" imgH="1622425" progId="Visio.Drawing.11">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1817688"/>
                        <a:ext cx="1803400" cy="276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7531" name="AutoShape 11"/>
          <p:cNvSpPr>
            <a:spLocks noChangeArrowheads="1"/>
          </p:cNvSpPr>
          <p:nvPr/>
        </p:nvSpPr>
        <p:spPr bwMode="auto">
          <a:xfrm>
            <a:off x="4140200" y="3141663"/>
            <a:ext cx="503238" cy="142875"/>
          </a:xfrm>
          <a:prstGeom prst="rightArrow">
            <a:avLst>
              <a:gd name="adj1" fmla="val 50000"/>
              <a:gd name="adj2" fmla="val 88056"/>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07532" name="Rectangle 12"/>
          <p:cNvSpPr>
            <a:spLocks noChangeArrowheads="1"/>
          </p:cNvSpPr>
          <p:nvPr/>
        </p:nvSpPr>
        <p:spPr bwMode="auto">
          <a:xfrm>
            <a:off x="539750" y="4868863"/>
            <a:ext cx="82089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zh-CN" altLang="en-US" sz="2400" b="1">
                <a:solidFill>
                  <a:srgbClr val="FF0000"/>
                </a:solidFill>
                <a:latin typeface="楷体" panose="02010609060101010101" pitchFamily="49" charset="-122"/>
                <a:ea typeface="楷体" panose="02010609060101010101" pitchFamily="49" charset="-122"/>
              </a:rPr>
              <a:t>串联的元件如果也是电流源，则要求两个电流源的方向和大小相同，否则禁止将两个电流源串联在一起。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blinds(horizontal)">
                                      <p:cBhvr>
                                        <p:cTn id="7" dur="5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7529"/>
                                        </p:tgtEl>
                                        <p:attrNameLst>
                                          <p:attrName>style.visibility</p:attrName>
                                        </p:attrNameLst>
                                      </p:cBhvr>
                                      <p:to>
                                        <p:strVal val="visible"/>
                                      </p:to>
                                    </p:set>
                                    <p:animEffect transition="in" filter="wipe(left)">
                                      <p:cBhvr>
                                        <p:cTn id="12" dur="1000"/>
                                        <p:tgtEl>
                                          <p:spTgt spid="107529"/>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107531"/>
                                        </p:tgtEl>
                                        <p:attrNameLst>
                                          <p:attrName>style.visibility</p:attrName>
                                        </p:attrNameLst>
                                      </p:cBhvr>
                                      <p:to>
                                        <p:strVal val="visible"/>
                                      </p:to>
                                    </p:set>
                                    <p:animEffect transition="in" filter="wipe(left)">
                                      <p:cBhvr>
                                        <p:cTn id="16" dur="1000"/>
                                        <p:tgtEl>
                                          <p:spTgt spid="107531"/>
                                        </p:tgtEl>
                                      </p:cBhvr>
                                    </p:animEffect>
                                  </p:childTnLst>
                                </p:cTn>
                              </p:par>
                            </p:childTnLst>
                          </p:cTn>
                        </p:par>
                        <p:par>
                          <p:cTn id="17" fill="hold">
                            <p:stCondLst>
                              <p:cond delay="2000"/>
                            </p:stCondLst>
                            <p:childTnLst>
                              <p:par>
                                <p:cTn id="18" presetID="22" presetClass="entr" presetSubtype="8" fill="hold" nodeType="afterEffect">
                                  <p:stCondLst>
                                    <p:cond delay="0"/>
                                  </p:stCondLst>
                                  <p:childTnLst>
                                    <p:set>
                                      <p:cBhvr>
                                        <p:cTn id="19" dur="1" fill="hold">
                                          <p:stCondLst>
                                            <p:cond delay="0"/>
                                          </p:stCondLst>
                                        </p:cTn>
                                        <p:tgtEl>
                                          <p:spTgt spid="107530"/>
                                        </p:tgtEl>
                                        <p:attrNameLst>
                                          <p:attrName>style.visibility</p:attrName>
                                        </p:attrNameLst>
                                      </p:cBhvr>
                                      <p:to>
                                        <p:strVal val="visible"/>
                                      </p:to>
                                    </p:set>
                                    <p:animEffect transition="in" filter="wipe(left)">
                                      <p:cBhvr>
                                        <p:cTn id="20" dur="1000"/>
                                        <p:tgtEl>
                                          <p:spTgt spid="107530"/>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44038"/>
                                        </p:tgtEl>
                                        <p:attrNameLst>
                                          <p:attrName>style.visibility</p:attrName>
                                        </p:attrNameLst>
                                      </p:cBhvr>
                                      <p:to>
                                        <p:strVal val="visible"/>
                                      </p:to>
                                    </p:set>
                                    <p:animEffect transition="in" filter="checkerboard(across)">
                                      <p:cBhvr>
                                        <p:cTn id="25" dur="500"/>
                                        <p:tgtEl>
                                          <p:spTgt spid="4403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7532"/>
                                        </p:tgtEl>
                                        <p:attrNameLst>
                                          <p:attrName>style.visibility</p:attrName>
                                        </p:attrNameLst>
                                      </p:cBhvr>
                                      <p:to>
                                        <p:strVal val="visible"/>
                                      </p:to>
                                    </p:set>
                                    <p:animEffect transition="in" filter="dissolve">
                                      <p:cBhvr>
                                        <p:cTn id="30" dur="500"/>
                                        <p:tgtEl>
                                          <p:spTgt spid="107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p:bldP spid="1075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0008452-098D-4D95-B5BB-7E9DC07EF06E}" type="slidenum">
              <a:rPr lang="zh-CN" altLang="en-US" sz="1600" smtClean="0">
                <a:solidFill>
                  <a:srgbClr val="FFFF00"/>
                </a:solidFill>
                <a:ea typeface="宋体" panose="02010600030101010101" pitchFamily="2" charset="-122"/>
              </a:rPr>
              <a:t>38</a:t>
            </a:fld>
            <a:endParaRPr lang="en-US" altLang="zh-CN" sz="1600">
              <a:solidFill>
                <a:srgbClr val="FFFF00"/>
              </a:solidFill>
              <a:ea typeface="宋体" panose="02010600030101010101" pitchFamily="2" charset="-122"/>
            </a:endParaRPr>
          </a:p>
        </p:txBody>
      </p:sp>
      <p:sp>
        <p:nvSpPr>
          <p:cNvPr id="82947" name="Rectangle 135"/>
          <p:cNvSpPr>
            <a:spLocks noGrp="1" noChangeArrowheads="1"/>
          </p:cNvSpPr>
          <p:nvPr>
            <p:ph type="title"/>
          </p:nvPr>
        </p:nvSpPr>
        <p:spPr/>
        <p:txBody>
          <a:bodyPr/>
          <a:lstStyle/>
          <a:p>
            <a:r>
              <a:rPr lang="zh-CN" altLang="en-US"/>
              <a:t>等效电路</a:t>
            </a:r>
          </a:p>
        </p:txBody>
      </p:sp>
      <p:graphicFrame>
        <p:nvGraphicFramePr>
          <p:cNvPr id="108681" name="Object 137"/>
          <p:cNvGraphicFramePr>
            <a:graphicFrameLocks noGrp="1" noChangeAspect="1"/>
          </p:cNvGraphicFramePr>
          <p:nvPr>
            <p:ph sz="half" idx="1"/>
          </p:nvPr>
        </p:nvGraphicFramePr>
        <p:xfrm>
          <a:off x="217488" y="1125538"/>
          <a:ext cx="1960562" cy="1758950"/>
        </p:xfrm>
        <a:graphic>
          <a:graphicData uri="http://schemas.openxmlformats.org/presentationml/2006/ole">
            <mc:AlternateContent xmlns:mc="http://schemas.openxmlformats.org/markup-compatibility/2006">
              <mc:Choice xmlns:v="urn:schemas-microsoft-com:vml" Requires="v">
                <p:oleObj name="Visio" r:id="rId2" imgW="1550670" imgH="1389380" progId="Visio.Drawing.11">
                  <p:embed/>
                </p:oleObj>
              </mc:Choice>
              <mc:Fallback>
                <p:oleObj name="Visio" r:id="rId2" imgW="1550670" imgH="1389380" progId="Visio.Drawing.11">
                  <p:embed/>
                  <p:pic>
                    <p:nvPicPr>
                      <p:cNvPr id="0" name="Object 1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8" y="1125538"/>
                        <a:ext cx="1960562"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683" name="Object 139"/>
          <p:cNvGraphicFramePr>
            <a:graphicFrameLocks noGrp="1" noChangeAspect="1"/>
          </p:cNvGraphicFramePr>
          <p:nvPr>
            <p:ph sz="half" idx="2"/>
          </p:nvPr>
        </p:nvGraphicFramePr>
        <p:xfrm>
          <a:off x="2835275" y="1131888"/>
          <a:ext cx="1328738" cy="1747837"/>
        </p:xfrm>
        <a:graphic>
          <a:graphicData uri="http://schemas.openxmlformats.org/presentationml/2006/ole">
            <mc:AlternateContent xmlns:mc="http://schemas.openxmlformats.org/markup-compatibility/2006">
              <mc:Choice xmlns:v="urn:schemas-microsoft-com:vml" Requires="v">
                <p:oleObj name="Visio" r:id="rId4" imgW="1049020" imgH="1380490" progId="Visio.Drawing.11">
                  <p:embed/>
                </p:oleObj>
              </mc:Choice>
              <mc:Fallback>
                <p:oleObj name="Visio" r:id="rId4" imgW="1049020" imgH="1380490" progId="Visio.Drawing.11">
                  <p:embed/>
                  <p:pic>
                    <p:nvPicPr>
                      <p:cNvPr id="0" name="Object 1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5275" y="1131888"/>
                        <a:ext cx="1328738" cy="174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687" name="Object 143"/>
          <p:cNvGraphicFramePr>
            <a:graphicFrameLocks noChangeAspect="1"/>
          </p:cNvGraphicFramePr>
          <p:nvPr/>
        </p:nvGraphicFramePr>
        <p:xfrm>
          <a:off x="4313238" y="1130300"/>
          <a:ext cx="1943100" cy="1751013"/>
        </p:xfrm>
        <a:graphic>
          <a:graphicData uri="http://schemas.openxmlformats.org/presentationml/2006/ole">
            <mc:AlternateContent xmlns:mc="http://schemas.openxmlformats.org/markup-compatibility/2006">
              <mc:Choice xmlns:v="urn:schemas-microsoft-com:vml" Requires="v">
                <p:oleObj name="Visio" r:id="rId6" imgW="1532890" imgH="1380490" progId="Visio.Drawing.11">
                  <p:embed/>
                </p:oleObj>
              </mc:Choice>
              <mc:Fallback>
                <p:oleObj name="Visio" r:id="rId6" imgW="1532890" imgH="1380490" progId="Visio.Drawing.11">
                  <p:embed/>
                  <p:pic>
                    <p:nvPicPr>
                      <p:cNvPr id="0" name="Object 1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3238" y="1130300"/>
                        <a:ext cx="1943100" cy="175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688" name="Object 144"/>
          <p:cNvGraphicFramePr>
            <a:graphicFrameLocks noChangeAspect="1"/>
          </p:cNvGraphicFramePr>
          <p:nvPr/>
        </p:nvGraphicFramePr>
        <p:xfrm>
          <a:off x="395288" y="3502025"/>
          <a:ext cx="1025525" cy="1727200"/>
        </p:xfrm>
        <a:graphic>
          <a:graphicData uri="http://schemas.openxmlformats.org/presentationml/2006/ole">
            <mc:AlternateContent xmlns:mc="http://schemas.openxmlformats.org/markup-compatibility/2006">
              <mc:Choice xmlns:v="urn:schemas-microsoft-com:vml" Requires="v">
                <p:oleObj name="Visio" r:id="rId8" imgW="815975" imgH="1362710" progId="Visio.Drawing.11">
                  <p:embed/>
                </p:oleObj>
              </mc:Choice>
              <mc:Fallback>
                <p:oleObj name="Visio" r:id="rId8" imgW="815975" imgH="1362710" progId="Visio.Drawing.11">
                  <p:embed/>
                  <p:pic>
                    <p:nvPicPr>
                      <p:cNvPr id="0" name="Object 1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88" y="3502025"/>
                        <a:ext cx="102552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689" name="Object 145"/>
          <p:cNvGraphicFramePr>
            <a:graphicFrameLocks noChangeAspect="1"/>
          </p:cNvGraphicFramePr>
          <p:nvPr/>
        </p:nvGraphicFramePr>
        <p:xfrm>
          <a:off x="2882900" y="3502025"/>
          <a:ext cx="1025525" cy="1727200"/>
        </p:xfrm>
        <a:graphic>
          <a:graphicData uri="http://schemas.openxmlformats.org/presentationml/2006/ole">
            <mc:AlternateContent xmlns:mc="http://schemas.openxmlformats.org/markup-compatibility/2006">
              <mc:Choice xmlns:v="urn:schemas-microsoft-com:vml" Requires="v">
                <p:oleObj name="Visio" r:id="rId10" imgW="815975" imgH="1362710" progId="Visio.Drawing.11">
                  <p:embed/>
                </p:oleObj>
              </mc:Choice>
              <mc:Fallback>
                <p:oleObj name="Visio" r:id="rId10" imgW="815975" imgH="1362710" progId="Visio.Drawing.11">
                  <p:embed/>
                  <p:pic>
                    <p:nvPicPr>
                      <p:cNvPr id="0" name="Object 1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2900" y="3502025"/>
                        <a:ext cx="102552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690" name="Object 146"/>
          <p:cNvGraphicFramePr>
            <a:graphicFrameLocks noChangeAspect="1"/>
          </p:cNvGraphicFramePr>
          <p:nvPr/>
        </p:nvGraphicFramePr>
        <p:xfrm>
          <a:off x="4459288" y="3500438"/>
          <a:ext cx="1025525" cy="1727200"/>
        </p:xfrm>
        <a:graphic>
          <a:graphicData uri="http://schemas.openxmlformats.org/presentationml/2006/ole">
            <mc:AlternateContent xmlns:mc="http://schemas.openxmlformats.org/markup-compatibility/2006">
              <mc:Choice xmlns:v="urn:schemas-microsoft-com:vml" Requires="v">
                <p:oleObj name="Visio" r:id="rId12" imgW="815975" imgH="1362710" progId="Visio.Drawing.11">
                  <p:embed/>
                </p:oleObj>
              </mc:Choice>
              <mc:Fallback>
                <p:oleObj name="Visio" r:id="rId12" imgW="815975" imgH="1362710" progId="Visio.Drawing.11">
                  <p:embed/>
                  <p:pic>
                    <p:nvPicPr>
                      <p:cNvPr id="0" name="Object 1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9288" y="3500438"/>
                        <a:ext cx="102552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691" name="AutoShape 147"/>
          <p:cNvSpPr>
            <a:spLocks noChangeArrowheads="1"/>
          </p:cNvSpPr>
          <p:nvPr/>
        </p:nvSpPr>
        <p:spPr bwMode="auto">
          <a:xfrm>
            <a:off x="2325688" y="1933575"/>
            <a:ext cx="360362" cy="144463"/>
          </a:xfrm>
          <a:prstGeom prst="rightArrow">
            <a:avLst>
              <a:gd name="adj1" fmla="val 50000"/>
              <a:gd name="adj2" fmla="val 62362"/>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08692" name="AutoShape 148"/>
          <p:cNvSpPr>
            <a:spLocks noChangeArrowheads="1"/>
          </p:cNvSpPr>
          <p:nvPr/>
        </p:nvSpPr>
        <p:spPr bwMode="auto">
          <a:xfrm>
            <a:off x="6405563" y="1933575"/>
            <a:ext cx="360362" cy="144463"/>
          </a:xfrm>
          <a:prstGeom prst="rightArrow">
            <a:avLst>
              <a:gd name="adj1" fmla="val 50000"/>
              <a:gd name="adj2" fmla="val 62362"/>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08693" name="AutoShape 149"/>
          <p:cNvSpPr>
            <a:spLocks noChangeArrowheads="1"/>
          </p:cNvSpPr>
          <p:nvPr/>
        </p:nvSpPr>
        <p:spPr bwMode="auto">
          <a:xfrm>
            <a:off x="1971675" y="4292600"/>
            <a:ext cx="360363" cy="144463"/>
          </a:xfrm>
          <a:prstGeom prst="rightArrow">
            <a:avLst>
              <a:gd name="adj1" fmla="val 50000"/>
              <a:gd name="adj2" fmla="val 62363"/>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08694" name="AutoShape 150"/>
          <p:cNvSpPr>
            <a:spLocks noChangeArrowheads="1"/>
          </p:cNvSpPr>
          <p:nvPr/>
        </p:nvSpPr>
        <p:spPr bwMode="auto">
          <a:xfrm>
            <a:off x="6035675" y="4292600"/>
            <a:ext cx="360363" cy="144463"/>
          </a:xfrm>
          <a:prstGeom prst="rightArrow">
            <a:avLst>
              <a:gd name="adj1" fmla="val 50000"/>
              <a:gd name="adj2" fmla="val 62363"/>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aphicFrame>
        <p:nvGraphicFramePr>
          <p:cNvPr id="108695" name="Object 151"/>
          <p:cNvGraphicFramePr>
            <a:graphicFrameLocks noChangeAspect="1"/>
          </p:cNvGraphicFramePr>
          <p:nvPr/>
        </p:nvGraphicFramePr>
        <p:xfrm>
          <a:off x="6915150" y="1131888"/>
          <a:ext cx="1328738" cy="1747837"/>
        </p:xfrm>
        <a:graphic>
          <a:graphicData uri="http://schemas.openxmlformats.org/presentationml/2006/ole">
            <mc:AlternateContent xmlns:mc="http://schemas.openxmlformats.org/markup-compatibility/2006">
              <mc:Choice xmlns:v="urn:schemas-microsoft-com:vml" Requires="v">
                <p:oleObj name="Visio" r:id="rId14" imgW="1049020" imgH="1380490" progId="Visio.Drawing.11">
                  <p:embed/>
                </p:oleObj>
              </mc:Choice>
              <mc:Fallback>
                <p:oleObj name="Visio" r:id="rId14" imgW="1049020" imgH="1380490" progId="Visio.Drawing.11">
                  <p:embed/>
                  <p:pic>
                    <p:nvPicPr>
                      <p:cNvPr id="0" name="Object 1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5150" y="1131888"/>
                        <a:ext cx="1328738" cy="174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696" name="Object 152"/>
          <p:cNvGraphicFramePr>
            <a:graphicFrameLocks noChangeAspect="1"/>
          </p:cNvGraphicFramePr>
          <p:nvPr/>
        </p:nvGraphicFramePr>
        <p:xfrm>
          <a:off x="6948488" y="3502025"/>
          <a:ext cx="1025525" cy="1727200"/>
        </p:xfrm>
        <a:graphic>
          <a:graphicData uri="http://schemas.openxmlformats.org/presentationml/2006/ole">
            <mc:AlternateContent xmlns:mc="http://schemas.openxmlformats.org/markup-compatibility/2006">
              <mc:Choice xmlns:v="urn:schemas-microsoft-com:vml" Requires="v">
                <p:oleObj name="Visio" r:id="rId15" imgW="824865" imgH="1362710" progId="Visio.Drawing.11">
                  <p:embed/>
                </p:oleObj>
              </mc:Choice>
              <mc:Fallback>
                <p:oleObj name="Visio" r:id="rId15" imgW="824865" imgH="1362710" progId="Visio.Drawing.11">
                  <p:embed/>
                  <p:pic>
                    <p:nvPicPr>
                      <p:cNvPr id="0" name="Object 1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48488" y="3502025"/>
                        <a:ext cx="102552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697" name="Text Box 153"/>
          <p:cNvSpPr txBox="1">
            <a:spLocks noChangeArrowheads="1"/>
          </p:cNvSpPr>
          <p:nvPr/>
        </p:nvSpPr>
        <p:spPr bwMode="auto">
          <a:xfrm>
            <a:off x="2195513" y="29718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(a)</a:t>
            </a:r>
          </a:p>
        </p:txBody>
      </p:sp>
      <p:sp>
        <p:nvSpPr>
          <p:cNvPr id="108698" name="Text Box 154"/>
          <p:cNvSpPr txBox="1">
            <a:spLocks noChangeArrowheads="1"/>
          </p:cNvSpPr>
          <p:nvPr/>
        </p:nvSpPr>
        <p:spPr bwMode="auto">
          <a:xfrm>
            <a:off x="5848350" y="2970213"/>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(b)</a:t>
            </a:r>
          </a:p>
        </p:txBody>
      </p:sp>
      <p:sp>
        <p:nvSpPr>
          <p:cNvPr id="108699" name="Text Box 155"/>
          <p:cNvSpPr txBox="1">
            <a:spLocks noChangeArrowheads="1"/>
          </p:cNvSpPr>
          <p:nvPr/>
        </p:nvSpPr>
        <p:spPr bwMode="auto">
          <a:xfrm>
            <a:off x="2247900" y="527685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(c)</a:t>
            </a:r>
          </a:p>
        </p:txBody>
      </p:sp>
      <p:sp>
        <p:nvSpPr>
          <p:cNvPr id="108700" name="Text Box 156"/>
          <p:cNvSpPr txBox="1">
            <a:spLocks noChangeArrowheads="1"/>
          </p:cNvSpPr>
          <p:nvPr/>
        </p:nvSpPr>
        <p:spPr bwMode="auto">
          <a:xfrm>
            <a:off x="5848350" y="527685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(d)</a:t>
            </a:r>
          </a:p>
        </p:txBody>
      </p:sp>
      <p:sp>
        <p:nvSpPr>
          <p:cNvPr id="2" name="文本框 1">
            <a:extLst>
              <a:ext uri="{FF2B5EF4-FFF2-40B4-BE49-F238E27FC236}">
                <a16:creationId xmlns:a16="http://schemas.microsoft.com/office/drawing/2014/main" id="{131ECD63-3713-B241-BF7B-D8AC42CBF799}"/>
              </a:ext>
            </a:extLst>
          </p:cNvPr>
          <p:cNvSpPr txBox="1"/>
          <p:nvPr/>
        </p:nvSpPr>
        <p:spPr>
          <a:xfrm>
            <a:off x="323850" y="5732462"/>
            <a:ext cx="7369325" cy="830997"/>
          </a:xfrm>
          <a:prstGeom prst="rect">
            <a:avLst/>
          </a:prstGeom>
          <a:solidFill>
            <a:schemeClr val="bg1"/>
          </a:solidFill>
        </p:spPr>
        <p:txBody>
          <a:bodyPr wrap="none" rtlCol="0">
            <a:spAutoFit/>
          </a:bodyPr>
          <a:lstStyle/>
          <a:p>
            <a:r>
              <a:rPr lang="zh-CN" altLang="en-US" dirty="0">
                <a:solidFill>
                  <a:srgbClr val="FF0000"/>
                </a:solidFill>
              </a:rPr>
              <a:t>思考：为什么电压源并联电流源可以等效为电压源？</a:t>
            </a:r>
            <a:endParaRPr lang="en-US" altLang="zh-CN" dirty="0">
              <a:solidFill>
                <a:srgbClr val="FF0000"/>
              </a:solidFill>
            </a:endParaRPr>
          </a:p>
          <a:p>
            <a:r>
              <a:rPr lang="en-US" altLang="zh-CN" dirty="0">
                <a:solidFill>
                  <a:srgbClr val="FF0000"/>
                </a:solidFill>
              </a:rPr>
              <a:t>	</a:t>
            </a:r>
            <a:r>
              <a:rPr lang="zh-CN" altLang="en-US" dirty="0">
                <a:solidFill>
                  <a:srgbClr val="FF0000"/>
                </a:solidFill>
              </a:rPr>
              <a:t>为什么电流源串联电压源可以等效为电流源？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681"/>
                                        </p:tgtEl>
                                        <p:attrNameLst>
                                          <p:attrName>style.visibility</p:attrName>
                                        </p:attrNameLst>
                                      </p:cBhvr>
                                      <p:to>
                                        <p:strVal val="visible"/>
                                      </p:to>
                                    </p:set>
                                    <p:animEffect transition="in" filter="wipe(left)">
                                      <p:cBhvr>
                                        <p:cTn id="7" dur="1000"/>
                                        <p:tgtEl>
                                          <p:spTgt spid="10868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08697"/>
                                        </p:tgtEl>
                                        <p:attrNameLst>
                                          <p:attrName>style.visibility</p:attrName>
                                        </p:attrNameLst>
                                      </p:cBhvr>
                                      <p:to>
                                        <p:strVal val="visible"/>
                                      </p:to>
                                    </p:set>
                                    <p:animEffect transition="in" filter="wipe(left)">
                                      <p:cBhvr>
                                        <p:cTn id="11" dur="1000"/>
                                        <p:tgtEl>
                                          <p:spTgt spid="10869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8691"/>
                                        </p:tgtEl>
                                        <p:attrNameLst>
                                          <p:attrName>style.visibility</p:attrName>
                                        </p:attrNameLst>
                                      </p:cBhvr>
                                      <p:to>
                                        <p:strVal val="visible"/>
                                      </p:to>
                                    </p:set>
                                    <p:animEffect transition="in" filter="wipe(left)">
                                      <p:cBhvr>
                                        <p:cTn id="16" dur="1000"/>
                                        <p:tgtEl>
                                          <p:spTgt spid="10869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08683"/>
                                        </p:tgtEl>
                                        <p:attrNameLst>
                                          <p:attrName>style.visibility</p:attrName>
                                        </p:attrNameLst>
                                      </p:cBhvr>
                                      <p:to>
                                        <p:strVal val="visible"/>
                                      </p:to>
                                    </p:set>
                                    <p:animEffect transition="in" filter="wipe(left)">
                                      <p:cBhvr>
                                        <p:cTn id="20" dur="1000"/>
                                        <p:tgtEl>
                                          <p:spTgt spid="10868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8687"/>
                                        </p:tgtEl>
                                        <p:attrNameLst>
                                          <p:attrName>style.visibility</p:attrName>
                                        </p:attrNameLst>
                                      </p:cBhvr>
                                      <p:to>
                                        <p:strVal val="visible"/>
                                      </p:to>
                                    </p:set>
                                    <p:animEffect transition="in" filter="wipe(left)">
                                      <p:cBhvr>
                                        <p:cTn id="25" dur="1000"/>
                                        <p:tgtEl>
                                          <p:spTgt spid="108687"/>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08698"/>
                                        </p:tgtEl>
                                        <p:attrNameLst>
                                          <p:attrName>style.visibility</p:attrName>
                                        </p:attrNameLst>
                                      </p:cBhvr>
                                      <p:to>
                                        <p:strVal val="visible"/>
                                      </p:to>
                                    </p:set>
                                    <p:animEffect transition="in" filter="wipe(left)">
                                      <p:cBhvr>
                                        <p:cTn id="29" dur="1000"/>
                                        <p:tgtEl>
                                          <p:spTgt spid="10869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08692"/>
                                        </p:tgtEl>
                                        <p:attrNameLst>
                                          <p:attrName>style.visibility</p:attrName>
                                        </p:attrNameLst>
                                      </p:cBhvr>
                                      <p:to>
                                        <p:strVal val="visible"/>
                                      </p:to>
                                    </p:set>
                                    <p:animEffect transition="in" filter="wipe(left)">
                                      <p:cBhvr>
                                        <p:cTn id="34" dur="1000"/>
                                        <p:tgtEl>
                                          <p:spTgt spid="108692"/>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08695"/>
                                        </p:tgtEl>
                                        <p:attrNameLst>
                                          <p:attrName>style.visibility</p:attrName>
                                        </p:attrNameLst>
                                      </p:cBhvr>
                                      <p:to>
                                        <p:strVal val="visible"/>
                                      </p:to>
                                    </p:set>
                                    <p:animEffect transition="in" filter="wipe(left)">
                                      <p:cBhvr>
                                        <p:cTn id="38" dur="1000"/>
                                        <p:tgtEl>
                                          <p:spTgt spid="10869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08688"/>
                                        </p:tgtEl>
                                        <p:attrNameLst>
                                          <p:attrName>style.visibility</p:attrName>
                                        </p:attrNameLst>
                                      </p:cBhvr>
                                      <p:to>
                                        <p:strVal val="visible"/>
                                      </p:to>
                                    </p:set>
                                    <p:animEffect transition="in" filter="wipe(left)">
                                      <p:cBhvr>
                                        <p:cTn id="43" dur="1000"/>
                                        <p:tgtEl>
                                          <p:spTgt spid="108688"/>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08699"/>
                                        </p:tgtEl>
                                        <p:attrNameLst>
                                          <p:attrName>style.visibility</p:attrName>
                                        </p:attrNameLst>
                                      </p:cBhvr>
                                      <p:to>
                                        <p:strVal val="visible"/>
                                      </p:to>
                                    </p:set>
                                    <p:animEffect transition="in" filter="wipe(left)">
                                      <p:cBhvr>
                                        <p:cTn id="47" dur="1000"/>
                                        <p:tgtEl>
                                          <p:spTgt spid="10869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8693"/>
                                        </p:tgtEl>
                                        <p:attrNameLst>
                                          <p:attrName>style.visibility</p:attrName>
                                        </p:attrNameLst>
                                      </p:cBhvr>
                                      <p:to>
                                        <p:strVal val="visible"/>
                                      </p:to>
                                    </p:set>
                                    <p:animEffect transition="in" filter="wipe(left)">
                                      <p:cBhvr>
                                        <p:cTn id="52" dur="1000"/>
                                        <p:tgtEl>
                                          <p:spTgt spid="108693"/>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108689"/>
                                        </p:tgtEl>
                                        <p:attrNameLst>
                                          <p:attrName>style.visibility</p:attrName>
                                        </p:attrNameLst>
                                      </p:cBhvr>
                                      <p:to>
                                        <p:strVal val="visible"/>
                                      </p:to>
                                    </p:set>
                                    <p:animEffect transition="in" filter="wipe(left)">
                                      <p:cBhvr>
                                        <p:cTn id="56" dur="1000"/>
                                        <p:tgtEl>
                                          <p:spTgt spid="10868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08690"/>
                                        </p:tgtEl>
                                        <p:attrNameLst>
                                          <p:attrName>style.visibility</p:attrName>
                                        </p:attrNameLst>
                                      </p:cBhvr>
                                      <p:to>
                                        <p:strVal val="visible"/>
                                      </p:to>
                                    </p:set>
                                    <p:animEffect transition="in" filter="wipe(left)">
                                      <p:cBhvr>
                                        <p:cTn id="61" dur="1000"/>
                                        <p:tgtEl>
                                          <p:spTgt spid="108690"/>
                                        </p:tgtEl>
                                      </p:cBhvr>
                                    </p:animEffect>
                                  </p:childTnLst>
                                </p:cTn>
                              </p:par>
                            </p:childTnLst>
                          </p:cTn>
                        </p:par>
                        <p:par>
                          <p:cTn id="62" fill="hold">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108700"/>
                                        </p:tgtEl>
                                        <p:attrNameLst>
                                          <p:attrName>style.visibility</p:attrName>
                                        </p:attrNameLst>
                                      </p:cBhvr>
                                      <p:to>
                                        <p:strVal val="visible"/>
                                      </p:to>
                                    </p:set>
                                    <p:animEffect transition="in" filter="wipe(left)">
                                      <p:cBhvr>
                                        <p:cTn id="65" dur="1000"/>
                                        <p:tgtEl>
                                          <p:spTgt spid="10870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08694"/>
                                        </p:tgtEl>
                                        <p:attrNameLst>
                                          <p:attrName>style.visibility</p:attrName>
                                        </p:attrNameLst>
                                      </p:cBhvr>
                                      <p:to>
                                        <p:strVal val="visible"/>
                                      </p:to>
                                    </p:set>
                                    <p:animEffect transition="in" filter="wipe(left)">
                                      <p:cBhvr>
                                        <p:cTn id="70" dur="1000"/>
                                        <p:tgtEl>
                                          <p:spTgt spid="108694"/>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108696"/>
                                        </p:tgtEl>
                                        <p:attrNameLst>
                                          <p:attrName>style.visibility</p:attrName>
                                        </p:attrNameLst>
                                      </p:cBhvr>
                                      <p:to>
                                        <p:strVal val="visible"/>
                                      </p:to>
                                    </p:set>
                                    <p:animEffect transition="in" filter="wipe(left)">
                                      <p:cBhvr>
                                        <p:cTn id="74" dur="1000"/>
                                        <p:tgtEl>
                                          <p:spTgt spid="108696"/>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97" grpId="0"/>
      <p:bldP spid="108698" grpId="0"/>
      <p:bldP spid="108699" grpId="0"/>
      <p:bldP spid="108700"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03A0C1E8-F1B2-4A95-8C09-A4133F49A870}" type="slidenum">
              <a:rPr lang="zh-CN" altLang="en-US" sz="1600" smtClean="0">
                <a:solidFill>
                  <a:srgbClr val="FFFF00"/>
                </a:solidFill>
                <a:ea typeface="宋体" panose="02010600030101010101" pitchFamily="2" charset="-122"/>
              </a:rPr>
              <a:t>3</a:t>
            </a:fld>
            <a:endParaRPr lang="en-US" altLang="zh-CN" sz="1600">
              <a:solidFill>
                <a:srgbClr val="FFFF00"/>
              </a:solidFill>
              <a:ea typeface="宋体" panose="02010600030101010101" pitchFamily="2" charset="-122"/>
            </a:endParaRPr>
          </a:p>
        </p:txBody>
      </p:sp>
      <p:sp>
        <p:nvSpPr>
          <p:cNvPr id="81923" name="Text Box 3"/>
          <p:cNvSpPr txBox="1">
            <a:spLocks noChangeArrowheads="1"/>
          </p:cNvSpPr>
          <p:nvPr/>
        </p:nvSpPr>
        <p:spPr bwMode="auto">
          <a:xfrm>
            <a:off x="827088" y="3789363"/>
            <a:ext cx="7704137" cy="278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90000"/>
              </a:lnSpc>
              <a:spcBef>
                <a:spcPct val="20000"/>
              </a:spcBef>
              <a:defRPr/>
            </a:pPr>
            <a:r>
              <a:rPr kumimoji="1" lang="zh-CN" altLang="en-US" b="1" dirty="0">
                <a:solidFill>
                  <a:srgbClr val="FF0000"/>
                </a:solidFill>
                <a:latin typeface="黑体" panose="02010609060101010101" pitchFamily="49" charset="-122"/>
              </a:rPr>
              <a:t>支路：</a:t>
            </a:r>
            <a:r>
              <a:rPr kumimoji="1" lang="zh-CN" altLang="en-US" dirty="0">
                <a:solidFill>
                  <a:srgbClr val="000000"/>
                </a:solidFill>
                <a:latin typeface="黑体" panose="02010609060101010101" pitchFamily="49" charset="-122"/>
              </a:rPr>
              <a:t>电路中的每一个分支。</a:t>
            </a:r>
          </a:p>
          <a:p>
            <a:pPr eaLnBrk="1" hangingPunct="1">
              <a:lnSpc>
                <a:spcPct val="90000"/>
              </a:lnSpc>
              <a:spcBef>
                <a:spcPct val="20000"/>
              </a:spcBef>
              <a:defRPr/>
            </a:pPr>
            <a:r>
              <a:rPr kumimoji="1" lang="zh-CN" altLang="en-US" dirty="0">
                <a:solidFill>
                  <a:srgbClr val="000000"/>
                </a:solidFill>
                <a:latin typeface="黑体" panose="02010609060101010101" pitchFamily="49" charset="-122"/>
              </a:rPr>
              <a:t>      一条支路流过一个电流，称为支路电流。</a:t>
            </a:r>
          </a:p>
          <a:p>
            <a:pPr eaLnBrk="1" hangingPunct="1">
              <a:lnSpc>
                <a:spcPct val="90000"/>
              </a:lnSpc>
              <a:spcBef>
                <a:spcPct val="20000"/>
              </a:spcBef>
              <a:defRPr/>
            </a:pPr>
            <a:r>
              <a:rPr kumimoji="1" lang="zh-CN" altLang="en-US" b="1" dirty="0">
                <a:solidFill>
                  <a:srgbClr val="FF0000"/>
                </a:solidFill>
                <a:effectLst>
                  <a:outerShdw blurRad="38100" dist="38100" dir="2700000" algn="tl">
                    <a:srgbClr val="C0C0C0"/>
                  </a:outerShdw>
                </a:effectLst>
                <a:latin typeface="黑体" panose="02010609060101010101" pitchFamily="49" charset="-122"/>
              </a:rPr>
              <a:t>节点：</a:t>
            </a:r>
            <a:r>
              <a:rPr kumimoji="1" lang="zh-CN" altLang="en-US" dirty="0">
                <a:solidFill>
                  <a:srgbClr val="000000"/>
                </a:solidFill>
                <a:latin typeface="黑体" panose="02010609060101010101" pitchFamily="49" charset="-122"/>
              </a:rPr>
              <a:t>两条或两条以上支路的联接点。等电位点为同一   </a:t>
            </a:r>
            <a:r>
              <a:rPr kumimoji="1" lang="en-US" altLang="zh-CN" dirty="0">
                <a:solidFill>
                  <a:srgbClr val="000000"/>
                </a:solidFill>
                <a:latin typeface="黑体" panose="02010609060101010101" pitchFamily="49" charset="-122"/>
              </a:rPr>
              <a:t>	</a:t>
            </a:r>
            <a:r>
              <a:rPr kumimoji="1" lang="zh-CN" altLang="en-US" dirty="0">
                <a:solidFill>
                  <a:srgbClr val="000000"/>
                </a:solidFill>
                <a:latin typeface="黑体" panose="02010609060101010101" pitchFamily="49" charset="-122"/>
              </a:rPr>
              <a:t>节点</a:t>
            </a:r>
          </a:p>
          <a:p>
            <a:pPr eaLnBrk="1" hangingPunct="1">
              <a:lnSpc>
                <a:spcPct val="90000"/>
              </a:lnSpc>
              <a:spcBef>
                <a:spcPct val="20000"/>
              </a:spcBef>
              <a:defRPr/>
            </a:pPr>
            <a:r>
              <a:rPr kumimoji="1" lang="zh-CN" altLang="en-US" b="1" dirty="0">
                <a:solidFill>
                  <a:srgbClr val="FF0000"/>
                </a:solidFill>
                <a:effectLst>
                  <a:outerShdw blurRad="38100" dist="38100" dir="2700000" algn="tl">
                    <a:srgbClr val="C0C0C0"/>
                  </a:outerShdw>
                </a:effectLst>
                <a:latin typeface="黑体" panose="02010609060101010101" pitchFamily="49" charset="-122"/>
              </a:rPr>
              <a:t>回路：</a:t>
            </a:r>
            <a:r>
              <a:rPr kumimoji="1" lang="zh-CN" altLang="en-US" dirty="0">
                <a:solidFill>
                  <a:srgbClr val="000000"/>
                </a:solidFill>
                <a:latin typeface="黑体" panose="02010609060101010101" pitchFamily="49" charset="-122"/>
              </a:rPr>
              <a:t>由支路组成的闭合路径。</a:t>
            </a:r>
          </a:p>
          <a:p>
            <a:pPr eaLnBrk="1" hangingPunct="1">
              <a:lnSpc>
                <a:spcPct val="90000"/>
              </a:lnSpc>
              <a:spcBef>
                <a:spcPct val="20000"/>
              </a:spcBef>
              <a:defRPr/>
            </a:pPr>
            <a:r>
              <a:rPr kumimoji="1" lang="zh-CN" altLang="en-US" b="1" dirty="0">
                <a:solidFill>
                  <a:srgbClr val="FF0000"/>
                </a:solidFill>
                <a:effectLst>
                  <a:outerShdw blurRad="38100" dist="38100" dir="2700000" algn="tl">
                    <a:srgbClr val="C0C0C0"/>
                  </a:outerShdw>
                </a:effectLst>
                <a:latin typeface="黑体" panose="02010609060101010101" pitchFamily="49" charset="-122"/>
              </a:rPr>
              <a:t>网孔：</a:t>
            </a:r>
            <a:r>
              <a:rPr kumimoji="1" lang="zh-CN" altLang="en-US" dirty="0">
                <a:solidFill>
                  <a:srgbClr val="000000"/>
                </a:solidFill>
                <a:latin typeface="黑体" panose="02010609060101010101" pitchFamily="49" charset="-122"/>
              </a:rPr>
              <a:t>内部不含有任何支路的回路称为网孔</a:t>
            </a:r>
            <a:r>
              <a:rPr lang="zh-CN" altLang="en-US" dirty="0">
                <a:solidFill>
                  <a:srgbClr val="CC0000"/>
                </a:solidFill>
                <a:latin typeface="黑体" panose="02010609060101010101" pitchFamily="49" charset="-122"/>
              </a:rPr>
              <a:t> </a:t>
            </a:r>
            <a:r>
              <a:rPr lang="zh-CN" altLang="en-US" dirty="0">
                <a:latin typeface="黑体" panose="02010609060101010101" pitchFamily="49" charset="-122"/>
              </a:rPr>
              <a:t>。</a:t>
            </a:r>
            <a:endParaRPr lang="en-US" altLang="zh-CN" dirty="0">
              <a:latin typeface="黑体" panose="02010609060101010101" pitchFamily="49" charset="-122"/>
            </a:endParaRPr>
          </a:p>
          <a:p>
            <a:pPr eaLnBrk="1" hangingPunct="1">
              <a:lnSpc>
                <a:spcPct val="90000"/>
              </a:lnSpc>
              <a:spcBef>
                <a:spcPct val="20000"/>
              </a:spcBef>
              <a:defRPr/>
            </a:pPr>
            <a:endParaRPr lang="zh-CN" altLang="en-US" dirty="0">
              <a:latin typeface="黑体" panose="02010609060101010101" pitchFamily="49" charset="-122"/>
            </a:endParaRPr>
          </a:p>
        </p:txBody>
      </p:sp>
      <p:sp>
        <p:nvSpPr>
          <p:cNvPr id="81927" name="Rectangle 7"/>
          <p:cNvSpPr>
            <a:spLocks noChangeArrowheads="1"/>
          </p:cNvSpPr>
          <p:nvPr/>
        </p:nvSpPr>
        <p:spPr bwMode="auto">
          <a:xfrm>
            <a:off x="4224338" y="3597275"/>
            <a:ext cx="354012"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70000"/>
              </a:lnSpc>
              <a:spcBef>
                <a:spcPct val="50000"/>
              </a:spcBef>
              <a:buClr>
                <a:schemeClr val="tx1"/>
              </a:buClr>
              <a:buFontTx/>
              <a:buNone/>
            </a:pPr>
            <a:r>
              <a:rPr kumimoji="1" lang="en-US" altLang="zh-CN" sz="2400" b="1">
                <a:solidFill>
                  <a:schemeClr val="tx2"/>
                </a:solidFill>
                <a:ea typeface="宋体" panose="02010600030101010101" pitchFamily="2" charset="-122"/>
              </a:rPr>
              <a:t>b</a:t>
            </a:r>
            <a:endParaRPr kumimoji="1" lang="en-US" altLang="zh-CN" sz="2400" b="1" i="1">
              <a:solidFill>
                <a:schemeClr val="tx2"/>
              </a:solidFill>
              <a:ea typeface="宋体" panose="02010600030101010101" pitchFamily="2" charset="-122"/>
            </a:endParaRPr>
          </a:p>
        </p:txBody>
      </p:sp>
      <p:sp>
        <p:nvSpPr>
          <p:cNvPr id="81928" name="Rectangle 8"/>
          <p:cNvSpPr>
            <a:spLocks noChangeArrowheads="1"/>
          </p:cNvSpPr>
          <p:nvPr/>
        </p:nvSpPr>
        <p:spPr bwMode="auto">
          <a:xfrm>
            <a:off x="4224338" y="1320800"/>
            <a:ext cx="336550"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70000"/>
              </a:lnSpc>
              <a:spcBef>
                <a:spcPct val="50000"/>
              </a:spcBef>
              <a:buClr>
                <a:schemeClr val="tx1"/>
              </a:buClr>
              <a:buFontTx/>
              <a:buNone/>
            </a:pPr>
            <a:r>
              <a:rPr kumimoji="1" lang="en-US" altLang="zh-CN" sz="2400" b="1">
                <a:solidFill>
                  <a:schemeClr val="tx2"/>
                </a:solidFill>
                <a:ea typeface="宋体" panose="02010600030101010101" pitchFamily="2" charset="-122"/>
              </a:rPr>
              <a:t>a</a:t>
            </a:r>
            <a:endParaRPr kumimoji="1" lang="en-US" altLang="zh-CN" sz="2400" b="1" i="1">
              <a:solidFill>
                <a:schemeClr val="tx2"/>
              </a:solidFill>
              <a:ea typeface="宋体" panose="02010600030101010101" pitchFamily="2" charset="-122"/>
            </a:endParaRPr>
          </a:p>
        </p:txBody>
      </p:sp>
      <p:sp>
        <p:nvSpPr>
          <p:cNvPr id="55302" name="Rectangle 9"/>
          <p:cNvSpPr>
            <a:spLocks noChangeArrowheads="1"/>
          </p:cNvSpPr>
          <p:nvPr/>
        </p:nvSpPr>
        <p:spPr bwMode="auto">
          <a:xfrm>
            <a:off x="6205538" y="1895475"/>
            <a:ext cx="4460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ea typeface="宋体" panose="02010600030101010101" pitchFamily="2" charset="-122"/>
              </a:rPr>
              <a:t>+</a:t>
            </a:r>
            <a:endParaRPr kumimoji="1" lang="en-US" altLang="zh-CN" sz="2400" b="1">
              <a:solidFill>
                <a:schemeClr val="tx2"/>
              </a:solidFill>
              <a:ea typeface="宋体" panose="02010600030101010101" pitchFamily="2" charset="-122"/>
            </a:endParaRPr>
          </a:p>
        </p:txBody>
      </p:sp>
      <p:sp>
        <p:nvSpPr>
          <p:cNvPr id="55303" name="Text Box 10"/>
          <p:cNvSpPr txBox="1">
            <a:spLocks noChangeArrowheads="1"/>
          </p:cNvSpPr>
          <p:nvPr/>
        </p:nvSpPr>
        <p:spPr bwMode="auto">
          <a:xfrm>
            <a:off x="3057525" y="1905000"/>
            <a:ext cx="184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sz="2400">
              <a:solidFill>
                <a:schemeClr val="tx2"/>
              </a:solidFill>
              <a:ea typeface="宋体" panose="02010600030101010101" pitchFamily="2" charset="-122"/>
            </a:endParaRPr>
          </a:p>
        </p:txBody>
      </p:sp>
      <p:sp>
        <p:nvSpPr>
          <p:cNvPr id="55304" name="Oval 11"/>
          <p:cNvSpPr>
            <a:spLocks noChangeArrowheads="1"/>
          </p:cNvSpPr>
          <p:nvPr/>
        </p:nvSpPr>
        <p:spPr bwMode="auto">
          <a:xfrm>
            <a:off x="2251075" y="2390775"/>
            <a:ext cx="503238" cy="474663"/>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5305" name="Oval 12"/>
          <p:cNvSpPr>
            <a:spLocks noChangeArrowheads="1"/>
          </p:cNvSpPr>
          <p:nvPr/>
        </p:nvSpPr>
        <p:spPr bwMode="auto">
          <a:xfrm>
            <a:off x="6026150" y="2344738"/>
            <a:ext cx="503238" cy="474662"/>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5306" name="Line 13"/>
          <p:cNvSpPr>
            <a:spLocks noChangeShapeType="1"/>
          </p:cNvSpPr>
          <p:nvPr/>
        </p:nvSpPr>
        <p:spPr bwMode="auto">
          <a:xfrm flipV="1">
            <a:off x="3690938" y="1743075"/>
            <a:ext cx="13716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07" name="Line 14"/>
          <p:cNvSpPr>
            <a:spLocks noChangeShapeType="1"/>
          </p:cNvSpPr>
          <p:nvPr/>
        </p:nvSpPr>
        <p:spPr bwMode="auto">
          <a:xfrm>
            <a:off x="6281738" y="1743075"/>
            <a:ext cx="0" cy="17526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08" name="Line 15"/>
          <p:cNvSpPr>
            <a:spLocks noChangeShapeType="1"/>
          </p:cNvSpPr>
          <p:nvPr/>
        </p:nvSpPr>
        <p:spPr bwMode="auto">
          <a:xfrm flipV="1">
            <a:off x="2471738" y="3495675"/>
            <a:ext cx="381000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09" name="Line 16"/>
          <p:cNvSpPr>
            <a:spLocks noChangeShapeType="1"/>
          </p:cNvSpPr>
          <p:nvPr/>
        </p:nvSpPr>
        <p:spPr bwMode="auto">
          <a:xfrm>
            <a:off x="2519363" y="1749425"/>
            <a:ext cx="1587" cy="1588"/>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0" name="Line 17"/>
          <p:cNvSpPr>
            <a:spLocks noChangeShapeType="1"/>
          </p:cNvSpPr>
          <p:nvPr/>
        </p:nvSpPr>
        <p:spPr bwMode="auto">
          <a:xfrm>
            <a:off x="2471738" y="1724025"/>
            <a:ext cx="0" cy="17907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1" name="Rectangle 18"/>
          <p:cNvSpPr>
            <a:spLocks noChangeArrowheads="1"/>
          </p:cNvSpPr>
          <p:nvPr/>
        </p:nvSpPr>
        <p:spPr bwMode="auto">
          <a:xfrm>
            <a:off x="4071938" y="2265363"/>
            <a:ext cx="392112"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5312" name="Rectangle 19"/>
          <p:cNvSpPr>
            <a:spLocks noChangeArrowheads="1"/>
          </p:cNvSpPr>
          <p:nvPr/>
        </p:nvSpPr>
        <p:spPr bwMode="auto">
          <a:xfrm>
            <a:off x="6216650" y="2733675"/>
            <a:ext cx="3698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ea typeface="宋体" panose="02010600030101010101" pitchFamily="2" charset="-122"/>
              </a:rPr>
              <a:t>-</a:t>
            </a:r>
          </a:p>
        </p:txBody>
      </p:sp>
      <p:sp>
        <p:nvSpPr>
          <p:cNvPr id="55313" name="Rectangle 20"/>
          <p:cNvSpPr>
            <a:spLocks noChangeArrowheads="1"/>
          </p:cNvSpPr>
          <p:nvPr/>
        </p:nvSpPr>
        <p:spPr bwMode="auto">
          <a:xfrm>
            <a:off x="6400800" y="2355850"/>
            <a:ext cx="881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U</a:t>
            </a:r>
            <a:r>
              <a:rPr kumimoji="1" lang="en-US" altLang="zh-CN" sz="2400" b="1" baseline="-25000">
                <a:solidFill>
                  <a:schemeClr val="tx2"/>
                </a:solidFill>
                <a:ea typeface="宋体" panose="02010600030101010101" pitchFamily="2" charset="-122"/>
              </a:rPr>
              <a:t>S2</a:t>
            </a:r>
            <a:endParaRPr kumimoji="1" lang="en-US" altLang="zh-CN" sz="2400" b="1">
              <a:solidFill>
                <a:schemeClr val="tx2"/>
              </a:solidFill>
              <a:ea typeface="宋体" panose="02010600030101010101" pitchFamily="2" charset="-122"/>
            </a:endParaRPr>
          </a:p>
        </p:txBody>
      </p:sp>
      <p:sp>
        <p:nvSpPr>
          <p:cNvPr id="55314" name="Rectangle 21"/>
          <p:cNvSpPr>
            <a:spLocks noChangeArrowheads="1"/>
          </p:cNvSpPr>
          <p:nvPr/>
        </p:nvSpPr>
        <p:spPr bwMode="auto">
          <a:xfrm>
            <a:off x="4956175" y="1866900"/>
            <a:ext cx="6715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R</a:t>
            </a:r>
            <a:r>
              <a:rPr kumimoji="1" lang="en-US" altLang="zh-CN" sz="2400" b="1" baseline="-25000">
                <a:solidFill>
                  <a:schemeClr val="tx2"/>
                </a:solidFill>
                <a:ea typeface="宋体" panose="02010600030101010101" pitchFamily="2" charset="-122"/>
              </a:rPr>
              <a:t>2</a:t>
            </a:r>
            <a:endParaRPr kumimoji="1" lang="en-US" altLang="zh-CN" sz="2400">
              <a:solidFill>
                <a:schemeClr val="tx2"/>
              </a:solidFill>
              <a:ea typeface="宋体" panose="02010600030101010101" pitchFamily="2" charset="-122"/>
            </a:endParaRPr>
          </a:p>
        </p:txBody>
      </p:sp>
      <p:sp>
        <p:nvSpPr>
          <p:cNvPr id="55315" name="Rectangle 22"/>
          <p:cNvSpPr>
            <a:spLocks noChangeArrowheads="1"/>
          </p:cNvSpPr>
          <p:nvPr/>
        </p:nvSpPr>
        <p:spPr bwMode="auto">
          <a:xfrm>
            <a:off x="2090738" y="1971675"/>
            <a:ext cx="3651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ea typeface="宋体" panose="02010600030101010101" pitchFamily="2" charset="-122"/>
              </a:rPr>
              <a:t>+</a:t>
            </a:r>
          </a:p>
        </p:txBody>
      </p:sp>
      <p:sp>
        <p:nvSpPr>
          <p:cNvPr id="55316" name="Rectangle 23"/>
          <p:cNvSpPr>
            <a:spLocks noChangeArrowheads="1"/>
          </p:cNvSpPr>
          <p:nvPr/>
        </p:nvSpPr>
        <p:spPr bwMode="auto">
          <a:xfrm>
            <a:off x="2087563" y="2265363"/>
            <a:ext cx="3619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5317" name="Rectangle 24"/>
          <p:cNvSpPr>
            <a:spLocks noChangeArrowheads="1"/>
          </p:cNvSpPr>
          <p:nvPr/>
        </p:nvSpPr>
        <p:spPr bwMode="auto">
          <a:xfrm>
            <a:off x="2111375" y="2733675"/>
            <a:ext cx="2428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solidFill>
                  <a:schemeClr val="tx2"/>
                </a:solidFill>
                <a:latin typeface="Symbol" panose="05050102010706020507" pitchFamily="18" charset="2"/>
                <a:ea typeface="宋体" panose="02010600030101010101" pitchFamily="2" charset="-122"/>
              </a:rPr>
              <a:t> </a:t>
            </a:r>
            <a:r>
              <a:rPr kumimoji="1" lang="en-US" altLang="zh-CN" sz="2400" b="1">
                <a:solidFill>
                  <a:schemeClr val="tx2"/>
                </a:solidFill>
                <a:latin typeface="Symbol" panose="05050102010706020507" pitchFamily="18" charset="2"/>
                <a:ea typeface="宋体" panose="02010600030101010101" pitchFamily="2" charset="-122"/>
              </a:rPr>
              <a:t>-</a:t>
            </a:r>
          </a:p>
        </p:txBody>
      </p:sp>
      <p:sp>
        <p:nvSpPr>
          <p:cNvPr id="55318" name="Rectangle 27"/>
          <p:cNvSpPr>
            <a:spLocks noChangeArrowheads="1"/>
          </p:cNvSpPr>
          <p:nvPr/>
        </p:nvSpPr>
        <p:spPr bwMode="auto">
          <a:xfrm rot="5400000">
            <a:off x="5173663" y="1517650"/>
            <a:ext cx="223837" cy="474663"/>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5319" name="Rectangle 28"/>
          <p:cNvSpPr>
            <a:spLocks noChangeArrowheads="1"/>
          </p:cNvSpPr>
          <p:nvPr/>
        </p:nvSpPr>
        <p:spPr bwMode="auto">
          <a:xfrm rot="5400000">
            <a:off x="3314700" y="1517650"/>
            <a:ext cx="222250" cy="476250"/>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5320" name="Rectangle 29"/>
          <p:cNvSpPr>
            <a:spLocks noChangeArrowheads="1"/>
          </p:cNvSpPr>
          <p:nvPr/>
        </p:nvSpPr>
        <p:spPr bwMode="auto">
          <a:xfrm>
            <a:off x="4575175" y="2390775"/>
            <a:ext cx="30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R</a:t>
            </a:r>
            <a:r>
              <a:rPr kumimoji="1" lang="en-US" altLang="zh-CN" sz="2400" b="1" baseline="-25000">
                <a:solidFill>
                  <a:schemeClr val="tx2"/>
                </a:solidFill>
                <a:ea typeface="宋体" panose="02010600030101010101" pitchFamily="2" charset="-122"/>
              </a:rPr>
              <a:t>3</a:t>
            </a:r>
            <a:endParaRPr kumimoji="1" lang="en-US" altLang="zh-CN" sz="2400">
              <a:solidFill>
                <a:schemeClr val="tx2"/>
              </a:solidFill>
              <a:ea typeface="宋体" panose="02010600030101010101" pitchFamily="2" charset="-122"/>
            </a:endParaRPr>
          </a:p>
        </p:txBody>
      </p:sp>
      <p:sp>
        <p:nvSpPr>
          <p:cNvPr id="55321" name="Rectangle 30"/>
          <p:cNvSpPr>
            <a:spLocks noChangeArrowheads="1"/>
          </p:cNvSpPr>
          <p:nvPr/>
        </p:nvSpPr>
        <p:spPr bwMode="auto">
          <a:xfrm>
            <a:off x="3043238" y="1905000"/>
            <a:ext cx="8239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R</a:t>
            </a:r>
            <a:r>
              <a:rPr kumimoji="1" lang="en-US" altLang="zh-CN" sz="2400" b="1" baseline="-25000">
                <a:solidFill>
                  <a:schemeClr val="tx2"/>
                </a:solidFill>
                <a:ea typeface="宋体" panose="02010600030101010101" pitchFamily="2" charset="-122"/>
              </a:rPr>
              <a:t>1</a:t>
            </a:r>
            <a:endParaRPr kumimoji="1" lang="en-US" altLang="zh-CN" sz="2400">
              <a:solidFill>
                <a:schemeClr val="tx2"/>
              </a:solidFill>
              <a:ea typeface="宋体" panose="02010600030101010101" pitchFamily="2" charset="-122"/>
            </a:endParaRPr>
          </a:p>
        </p:txBody>
      </p:sp>
      <p:sp>
        <p:nvSpPr>
          <p:cNvPr id="55322" name="Line 31"/>
          <p:cNvSpPr>
            <a:spLocks noChangeShapeType="1"/>
          </p:cNvSpPr>
          <p:nvPr/>
        </p:nvSpPr>
        <p:spPr bwMode="auto">
          <a:xfrm flipH="1">
            <a:off x="4394200" y="1749425"/>
            <a:ext cx="0" cy="60325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3" name="Rectangle 32"/>
          <p:cNvSpPr>
            <a:spLocks noChangeArrowheads="1"/>
          </p:cNvSpPr>
          <p:nvPr/>
        </p:nvSpPr>
        <p:spPr bwMode="auto">
          <a:xfrm>
            <a:off x="4281488" y="2344738"/>
            <a:ext cx="223837" cy="474662"/>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5324" name="Rectangle 33"/>
          <p:cNvSpPr>
            <a:spLocks noChangeArrowheads="1"/>
          </p:cNvSpPr>
          <p:nvPr/>
        </p:nvSpPr>
        <p:spPr bwMode="auto">
          <a:xfrm>
            <a:off x="1524000" y="2390775"/>
            <a:ext cx="838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U</a:t>
            </a:r>
            <a:r>
              <a:rPr kumimoji="1" lang="en-US" altLang="zh-CN" sz="2400" b="1" baseline="-25000">
                <a:solidFill>
                  <a:schemeClr val="tx2"/>
                </a:solidFill>
                <a:ea typeface="宋体" panose="02010600030101010101" pitchFamily="2" charset="-122"/>
              </a:rPr>
              <a:t>S1</a:t>
            </a:r>
          </a:p>
        </p:txBody>
      </p:sp>
      <p:sp>
        <p:nvSpPr>
          <p:cNvPr id="55325" name="Line 34"/>
          <p:cNvSpPr>
            <a:spLocks noChangeShapeType="1"/>
          </p:cNvSpPr>
          <p:nvPr/>
        </p:nvSpPr>
        <p:spPr bwMode="auto">
          <a:xfrm>
            <a:off x="4394200" y="2809875"/>
            <a:ext cx="0" cy="68580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6" name="Line 35"/>
          <p:cNvSpPr>
            <a:spLocks noChangeShapeType="1"/>
          </p:cNvSpPr>
          <p:nvPr/>
        </p:nvSpPr>
        <p:spPr bwMode="auto">
          <a:xfrm>
            <a:off x="5519738" y="1743075"/>
            <a:ext cx="762000"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327" name="Line 36"/>
          <p:cNvSpPr>
            <a:spLocks noChangeShapeType="1"/>
          </p:cNvSpPr>
          <p:nvPr/>
        </p:nvSpPr>
        <p:spPr bwMode="auto">
          <a:xfrm>
            <a:off x="2471738" y="1743075"/>
            <a:ext cx="72072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8" name="Rectangle 38"/>
          <p:cNvSpPr>
            <a:spLocks noChangeArrowheads="1"/>
          </p:cNvSpPr>
          <p:nvPr/>
        </p:nvSpPr>
        <p:spPr bwMode="auto">
          <a:xfrm>
            <a:off x="3127375" y="981075"/>
            <a:ext cx="609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I</a:t>
            </a:r>
            <a:r>
              <a:rPr kumimoji="1" lang="en-US" altLang="zh-CN" sz="2400" b="1" baseline="-25000">
                <a:solidFill>
                  <a:schemeClr val="tx2"/>
                </a:solidFill>
                <a:ea typeface="宋体" panose="02010600030101010101" pitchFamily="2" charset="-122"/>
              </a:rPr>
              <a:t>1</a:t>
            </a:r>
            <a:endParaRPr kumimoji="1" lang="en-US" altLang="zh-CN" sz="2400" b="1">
              <a:solidFill>
                <a:schemeClr val="tx2"/>
              </a:solidFill>
              <a:ea typeface="宋体" panose="02010600030101010101" pitchFamily="2" charset="-122"/>
            </a:endParaRPr>
          </a:p>
        </p:txBody>
      </p:sp>
      <p:sp>
        <p:nvSpPr>
          <p:cNvPr id="81959" name="Line 39"/>
          <p:cNvSpPr>
            <a:spLocks noChangeShapeType="1"/>
          </p:cNvSpPr>
          <p:nvPr/>
        </p:nvSpPr>
        <p:spPr bwMode="auto">
          <a:xfrm>
            <a:off x="3157538" y="1474788"/>
            <a:ext cx="498475"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61" name="Rectangle 41"/>
          <p:cNvSpPr>
            <a:spLocks noChangeArrowheads="1"/>
          </p:cNvSpPr>
          <p:nvPr/>
        </p:nvSpPr>
        <p:spPr bwMode="auto">
          <a:xfrm>
            <a:off x="5075238" y="981075"/>
            <a:ext cx="552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I</a:t>
            </a:r>
            <a:r>
              <a:rPr kumimoji="1" lang="en-US" altLang="zh-CN" sz="2400" b="1" baseline="-25000">
                <a:solidFill>
                  <a:schemeClr val="tx2"/>
                </a:solidFill>
                <a:ea typeface="宋体" panose="02010600030101010101" pitchFamily="2" charset="-122"/>
              </a:rPr>
              <a:t>2</a:t>
            </a:r>
            <a:endParaRPr kumimoji="1" lang="en-US" altLang="zh-CN" sz="2400" b="1">
              <a:solidFill>
                <a:schemeClr val="tx2"/>
              </a:solidFill>
              <a:ea typeface="宋体" panose="02010600030101010101" pitchFamily="2" charset="-122"/>
            </a:endParaRPr>
          </a:p>
        </p:txBody>
      </p:sp>
      <p:sp>
        <p:nvSpPr>
          <p:cNvPr id="81962" name="Line 42"/>
          <p:cNvSpPr>
            <a:spLocks noChangeShapeType="1"/>
          </p:cNvSpPr>
          <p:nvPr/>
        </p:nvSpPr>
        <p:spPr bwMode="auto">
          <a:xfrm flipH="1">
            <a:off x="5018088" y="1474788"/>
            <a:ext cx="503237"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64" name="Rectangle 44"/>
          <p:cNvSpPr>
            <a:spLocks noChangeArrowheads="1"/>
          </p:cNvSpPr>
          <p:nvPr/>
        </p:nvSpPr>
        <p:spPr bwMode="auto">
          <a:xfrm>
            <a:off x="3657600" y="2241550"/>
            <a:ext cx="50641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I</a:t>
            </a:r>
            <a:r>
              <a:rPr kumimoji="1" lang="en-US" altLang="zh-CN" sz="2400" b="1" baseline="-25000">
                <a:solidFill>
                  <a:schemeClr val="tx2"/>
                </a:solidFill>
                <a:ea typeface="宋体" panose="02010600030101010101" pitchFamily="2" charset="-122"/>
              </a:rPr>
              <a:t>3</a:t>
            </a:r>
            <a:endParaRPr kumimoji="1" lang="en-US" altLang="zh-CN" sz="2400" b="1">
              <a:solidFill>
                <a:schemeClr val="tx2"/>
              </a:solidFill>
              <a:ea typeface="宋体" panose="02010600030101010101" pitchFamily="2" charset="-122"/>
            </a:endParaRPr>
          </a:p>
        </p:txBody>
      </p:sp>
      <p:sp>
        <p:nvSpPr>
          <p:cNvPr id="81965" name="Line 45"/>
          <p:cNvSpPr>
            <a:spLocks noChangeShapeType="1"/>
          </p:cNvSpPr>
          <p:nvPr/>
        </p:nvSpPr>
        <p:spPr bwMode="auto">
          <a:xfrm>
            <a:off x="4168775" y="2243138"/>
            <a:ext cx="0" cy="542925"/>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67" name="Line 47"/>
          <p:cNvSpPr>
            <a:spLocks noChangeShapeType="1"/>
          </p:cNvSpPr>
          <p:nvPr/>
        </p:nvSpPr>
        <p:spPr bwMode="auto">
          <a:xfrm flipH="1" flipV="1">
            <a:off x="2971800" y="2352675"/>
            <a:ext cx="766763"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68" name="Line 48"/>
          <p:cNvSpPr>
            <a:spLocks noChangeShapeType="1"/>
          </p:cNvSpPr>
          <p:nvPr/>
        </p:nvSpPr>
        <p:spPr bwMode="auto">
          <a:xfrm>
            <a:off x="3738563" y="2352675"/>
            <a:ext cx="0" cy="814388"/>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69" name="Line 49"/>
          <p:cNvSpPr>
            <a:spLocks noChangeShapeType="1"/>
          </p:cNvSpPr>
          <p:nvPr/>
        </p:nvSpPr>
        <p:spPr bwMode="auto">
          <a:xfrm>
            <a:off x="2971800" y="2352675"/>
            <a:ext cx="0" cy="83820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70" name="Text Box 50"/>
          <p:cNvSpPr txBox="1">
            <a:spLocks noChangeArrowheads="1"/>
          </p:cNvSpPr>
          <p:nvPr/>
        </p:nvSpPr>
        <p:spPr bwMode="auto">
          <a:xfrm>
            <a:off x="3206750" y="2538413"/>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ea typeface="宋体" panose="02010600030101010101" pitchFamily="2" charset="-122"/>
                <a:sym typeface="Monotype Sorts" pitchFamily="2" charset="2"/>
              </a:rPr>
              <a:t>1</a:t>
            </a:r>
            <a:endParaRPr kumimoji="1" lang="en-US" altLang="zh-CN" sz="2400" b="1">
              <a:solidFill>
                <a:schemeClr val="tx2"/>
              </a:solidFill>
              <a:latin typeface="Symbol" panose="05050102010706020507" pitchFamily="18" charset="2"/>
              <a:ea typeface="宋体" panose="02010600030101010101" pitchFamily="2" charset="-122"/>
            </a:endParaRPr>
          </a:p>
        </p:txBody>
      </p:sp>
      <p:sp>
        <p:nvSpPr>
          <p:cNvPr id="81972" name="Line 52"/>
          <p:cNvSpPr>
            <a:spLocks noChangeShapeType="1"/>
          </p:cNvSpPr>
          <p:nvPr/>
        </p:nvSpPr>
        <p:spPr bwMode="auto">
          <a:xfrm flipH="1" flipV="1">
            <a:off x="5029200" y="2276475"/>
            <a:ext cx="766763"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73" name="Line 53"/>
          <p:cNvSpPr>
            <a:spLocks noChangeShapeType="1"/>
          </p:cNvSpPr>
          <p:nvPr/>
        </p:nvSpPr>
        <p:spPr bwMode="auto">
          <a:xfrm>
            <a:off x="5795963" y="2276475"/>
            <a:ext cx="0" cy="814388"/>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74" name="Line 54"/>
          <p:cNvSpPr>
            <a:spLocks noChangeShapeType="1"/>
          </p:cNvSpPr>
          <p:nvPr/>
        </p:nvSpPr>
        <p:spPr bwMode="auto">
          <a:xfrm>
            <a:off x="5029200" y="2276475"/>
            <a:ext cx="0" cy="83820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75" name="Text Box 55"/>
          <p:cNvSpPr txBox="1">
            <a:spLocks noChangeArrowheads="1"/>
          </p:cNvSpPr>
          <p:nvPr/>
        </p:nvSpPr>
        <p:spPr bwMode="auto">
          <a:xfrm>
            <a:off x="5226050" y="2484438"/>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ea typeface="宋体" panose="02010600030101010101" pitchFamily="2" charset="-122"/>
                <a:sym typeface="Monotype Sorts" pitchFamily="2" charset="2"/>
              </a:rPr>
              <a:t>2</a:t>
            </a:r>
            <a:endParaRPr kumimoji="1" lang="en-US" altLang="zh-CN" sz="2400" b="1">
              <a:solidFill>
                <a:schemeClr val="tx2"/>
              </a:solidFill>
              <a:latin typeface="Symbol" panose="05050102010706020507" pitchFamily="18" charset="2"/>
              <a:ea typeface="宋体" panose="02010600030101010101" pitchFamily="2" charset="-122"/>
            </a:endParaRPr>
          </a:p>
        </p:txBody>
      </p:sp>
      <p:sp>
        <p:nvSpPr>
          <p:cNvPr id="81977" name="Line 57"/>
          <p:cNvSpPr>
            <a:spLocks noChangeShapeType="1"/>
          </p:cNvSpPr>
          <p:nvPr/>
        </p:nvSpPr>
        <p:spPr bwMode="auto">
          <a:xfrm flipH="1" flipV="1">
            <a:off x="2819400" y="1900238"/>
            <a:ext cx="3200400"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78" name="Line 58"/>
          <p:cNvSpPr>
            <a:spLocks noChangeShapeType="1"/>
          </p:cNvSpPr>
          <p:nvPr/>
        </p:nvSpPr>
        <p:spPr bwMode="auto">
          <a:xfrm>
            <a:off x="6019800" y="1900238"/>
            <a:ext cx="0" cy="1343025"/>
          </a:xfrm>
          <a:prstGeom prst="line">
            <a:avLst/>
          </a:prstGeom>
          <a:noFill/>
          <a:ln w="28575">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79" name="Line 59"/>
          <p:cNvSpPr>
            <a:spLocks noChangeShapeType="1"/>
          </p:cNvSpPr>
          <p:nvPr/>
        </p:nvSpPr>
        <p:spPr bwMode="auto">
          <a:xfrm>
            <a:off x="2819400" y="1900238"/>
            <a:ext cx="0" cy="1443037"/>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80" name="Text Box 60"/>
          <p:cNvSpPr txBox="1">
            <a:spLocks noChangeArrowheads="1"/>
          </p:cNvSpPr>
          <p:nvPr/>
        </p:nvSpPr>
        <p:spPr bwMode="auto">
          <a:xfrm>
            <a:off x="5581650" y="1870075"/>
            <a:ext cx="336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ea typeface="宋体" panose="02010600030101010101" pitchFamily="2" charset="-122"/>
                <a:sym typeface="Monotype Sorts" pitchFamily="2" charset="2"/>
              </a:rPr>
              <a:t>3</a:t>
            </a:r>
            <a:endParaRPr kumimoji="1" lang="en-US" altLang="zh-CN" sz="2400" b="1">
              <a:solidFill>
                <a:schemeClr val="tx2"/>
              </a:solidFill>
              <a:latin typeface="Symbol" panose="05050102010706020507" pitchFamily="18" charset="2"/>
              <a:ea typeface="宋体" panose="02010600030101010101" pitchFamily="2" charset="-122"/>
            </a:endParaRPr>
          </a:p>
        </p:txBody>
      </p:sp>
      <p:sp>
        <p:nvSpPr>
          <p:cNvPr id="81981" name="Line 61"/>
          <p:cNvSpPr>
            <a:spLocks noChangeShapeType="1"/>
          </p:cNvSpPr>
          <p:nvPr/>
        </p:nvSpPr>
        <p:spPr bwMode="auto">
          <a:xfrm>
            <a:off x="2971800" y="3190875"/>
            <a:ext cx="457200"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2" name="Line 62"/>
          <p:cNvSpPr>
            <a:spLocks noChangeShapeType="1"/>
          </p:cNvSpPr>
          <p:nvPr/>
        </p:nvSpPr>
        <p:spPr bwMode="auto">
          <a:xfrm>
            <a:off x="5029200" y="3114675"/>
            <a:ext cx="685800"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3" name="Line 63"/>
          <p:cNvSpPr>
            <a:spLocks noChangeShapeType="1"/>
          </p:cNvSpPr>
          <p:nvPr/>
        </p:nvSpPr>
        <p:spPr bwMode="auto">
          <a:xfrm>
            <a:off x="2819400" y="3343275"/>
            <a:ext cx="3124200" cy="0"/>
          </a:xfrm>
          <a:prstGeom prst="line">
            <a:avLst/>
          </a:prstGeom>
          <a:noFill/>
          <a:ln w="2857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49" name="Rectangle 64"/>
          <p:cNvSpPr>
            <a:spLocks noGrp="1" noChangeArrowheads="1"/>
          </p:cNvSpPr>
          <p:nvPr>
            <p:ph type="title"/>
          </p:nvPr>
        </p:nvSpPr>
        <p:spPr/>
        <p:txBody>
          <a:bodyPr/>
          <a:lstStyle/>
          <a:p>
            <a:r>
              <a:rPr lang="en-US" altLang="zh-CN"/>
              <a:t>1. 5   </a:t>
            </a:r>
            <a:r>
              <a:rPr lang="zh-CN" altLang="en-US"/>
              <a:t>基尔霍夫定律</a:t>
            </a:r>
          </a:p>
        </p:txBody>
      </p:sp>
      <p:sp>
        <p:nvSpPr>
          <p:cNvPr id="81946" name="Oval 26"/>
          <p:cNvSpPr>
            <a:spLocks noChangeArrowheads="1"/>
          </p:cNvSpPr>
          <p:nvPr/>
        </p:nvSpPr>
        <p:spPr bwMode="auto">
          <a:xfrm flipV="1">
            <a:off x="4344988" y="3419475"/>
            <a:ext cx="109537" cy="107950"/>
          </a:xfrm>
          <a:prstGeom prst="ellipse">
            <a:avLst/>
          </a:prstGeom>
          <a:solidFill>
            <a:schemeClr val="hlink"/>
          </a:solidFill>
          <a:ln w="9525">
            <a:solidFill>
              <a:schemeClr val="hlink"/>
            </a:solidFill>
            <a:round/>
          </a:ln>
          <a:effectLst/>
          <a:extLs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1945" name="Oval 25"/>
          <p:cNvSpPr>
            <a:spLocks noChangeArrowheads="1"/>
          </p:cNvSpPr>
          <p:nvPr/>
        </p:nvSpPr>
        <p:spPr bwMode="auto">
          <a:xfrm flipV="1">
            <a:off x="4344988" y="1666875"/>
            <a:ext cx="109537" cy="107950"/>
          </a:xfrm>
          <a:prstGeom prst="ellipse">
            <a:avLst/>
          </a:prstGeom>
          <a:solidFill>
            <a:schemeClr val="hlink"/>
          </a:solidFill>
          <a:ln w="9525">
            <a:solidFill>
              <a:schemeClr val="hlink"/>
            </a:solidFill>
            <a:round/>
          </a:ln>
          <a:effectLst/>
          <a:extLs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wipe(left)">
                                      <p:cBhvr>
                                        <p:cTn id="7" dur="1000"/>
                                        <p:tgtEl>
                                          <p:spTgt spid="8192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1923">
                                            <p:txEl>
                                              <p:pRg st="1" end="1"/>
                                            </p:txEl>
                                          </p:spTgt>
                                        </p:tgtEl>
                                        <p:attrNameLst>
                                          <p:attrName>style.visibility</p:attrName>
                                        </p:attrNameLst>
                                      </p:cBhvr>
                                      <p:to>
                                        <p:strVal val="visible"/>
                                      </p:to>
                                    </p:set>
                                    <p:animEffect transition="in" filter="wipe(left)">
                                      <p:cBhvr>
                                        <p:cTn id="10" dur="1000"/>
                                        <p:tgtEl>
                                          <p:spTgt spid="8192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1959"/>
                                        </p:tgtEl>
                                        <p:attrNameLst>
                                          <p:attrName>style.visibility</p:attrName>
                                        </p:attrNameLst>
                                      </p:cBhvr>
                                      <p:to>
                                        <p:strVal val="visible"/>
                                      </p:to>
                                    </p:set>
                                    <p:animEffect transition="in" filter="wipe(left)">
                                      <p:cBhvr>
                                        <p:cTn id="15" dur="1000"/>
                                        <p:tgtEl>
                                          <p:spTgt spid="81959"/>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81958"/>
                                        </p:tgtEl>
                                        <p:attrNameLst>
                                          <p:attrName>style.visibility</p:attrName>
                                        </p:attrNameLst>
                                      </p:cBhvr>
                                      <p:to>
                                        <p:strVal val="visible"/>
                                      </p:to>
                                    </p:set>
                                    <p:animEffect transition="in" filter="wipe(down)">
                                      <p:cBhvr>
                                        <p:cTn id="19" dur="2000"/>
                                        <p:tgtEl>
                                          <p:spTgt spid="8195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81962"/>
                                        </p:tgtEl>
                                        <p:attrNameLst>
                                          <p:attrName>style.visibility</p:attrName>
                                        </p:attrNameLst>
                                      </p:cBhvr>
                                      <p:to>
                                        <p:strVal val="visible"/>
                                      </p:to>
                                    </p:set>
                                    <p:animEffect transition="in" filter="wipe(right)">
                                      <p:cBhvr>
                                        <p:cTn id="24" dur="1000"/>
                                        <p:tgtEl>
                                          <p:spTgt spid="81962"/>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81961"/>
                                        </p:tgtEl>
                                        <p:attrNameLst>
                                          <p:attrName>style.visibility</p:attrName>
                                        </p:attrNameLst>
                                      </p:cBhvr>
                                      <p:to>
                                        <p:strVal val="visible"/>
                                      </p:to>
                                    </p:set>
                                    <p:animEffect transition="in" filter="wipe(down)">
                                      <p:cBhvr>
                                        <p:cTn id="28" dur="1000"/>
                                        <p:tgtEl>
                                          <p:spTgt spid="8196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81965"/>
                                        </p:tgtEl>
                                        <p:attrNameLst>
                                          <p:attrName>style.visibility</p:attrName>
                                        </p:attrNameLst>
                                      </p:cBhvr>
                                      <p:to>
                                        <p:strVal val="visible"/>
                                      </p:to>
                                    </p:set>
                                    <p:animEffect transition="in" filter="wipe(up)">
                                      <p:cBhvr>
                                        <p:cTn id="33" dur="1000"/>
                                        <p:tgtEl>
                                          <p:spTgt spid="81965"/>
                                        </p:tgtEl>
                                      </p:cBhvr>
                                    </p:animEffect>
                                  </p:childTnLst>
                                </p:cTn>
                              </p:par>
                            </p:childTnLst>
                          </p:cTn>
                        </p:par>
                        <p:par>
                          <p:cTn id="34" fill="hold">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81964"/>
                                        </p:tgtEl>
                                        <p:attrNameLst>
                                          <p:attrName>style.visibility</p:attrName>
                                        </p:attrNameLst>
                                      </p:cBhvr>
                                      <p:to>
                                        <p:strVal val="visible"/>
                                      </p:to>
                                    </p:set>
                                    <p:animEffect transition="in" filter="wipe(up)">
                                      <p:cBhvr>
                                        <p:cTn id="37" dur="1000"/>
                                        <p:tgtEl>
                                          <p:spTgt spid="819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1923">
                                            <p:txEl>
                                              <p:pRg st="2" end="2"/>
                                            </p:txEl>
                                          </p:spTgt>
                                        </p:tgtEl>
                                        <p:attrNameLst>
                                          <p:attrName>style.visibility</p:attrName>
                                        </p:attrNameLst>
                                      </p:cBhvr>
                                      <p:to>
                                        <p:strVal val="visible"/>
                                      </p:to>
                                    </p:set>
                                    <p:animEffect transition="in" filter="wipe(left)">
                                      <p:cBhvr>
                                        <p:cTn id="42" dur="1000"/>
                                        <p:tgtEl>
                                          <p:spTgt spid="8192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81945"/>
                                        </p:tgtEl>
                                        <p:attrNameLst>
                                          <p:attrName>style.visibility</p:attrName>
                                        </p:attrNameLst>
                                      </p:cBhvr>
                                      <p:to>
                                        <p:strVal val="visible"/>
                                      </p:to>
                                    </p:set>
                                    <p:animEffect transition="in" filter="wipe(down)">
                                      <p:cBhvr>
                                        <p:cTn id="47" dur="580">
                                          <p:stCondLst>
                                            <p:cond delay="0"/>
                                          </p:stCondLst>
                                        </p:cTn>
                                        <p:tgtEl>
                                          <p:spTgt spid="81945"/>
                                        </p:tgtEl>
                                      </p:cBhvr>
                                    </p:animEffect>
                                    <p:anim calcmode="lin" valueType="num">
                                      <p:cBhvr>
                                        <p:cTn id="48" dur="1822" tmFilter="0,0; 0.14,0.36; 0.43,0.73; 0.71,0.91; 1.0,1.0">
                                          <p:stCondLst>
                                            <p:cond delay="0"/>
                                          </p:stCondLst>
                                        </p:cTn>
                                        <p:tgtEl>
                                          <p:spTgt spid="81945"/>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81945"/>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81945"/>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81945"/>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81945"/>
                                        </p:tgtEl>
                                        <p:attrNameLst>
                                          <p:attrName>ppt_y</p:attrName>
                                        </p:attrNameLst>
                                      </p:cBhvr>
                                      <p:tavLst>
                                        <p:tav tm="0" fmla="#ppt_y-sin(pi*$)/81">
                                          <p:val>
                                            <p:fltVal val="0"/>
                                          </p:val>
                                        </p:tav>
                                        <p:tav tm="100000">
                                          <p:val>
                                            <p:fltVal val="1"/>
                                          </p:val>
                                        </p:tav>
                                      </p:tavLst>
                                    </p:anim>
                                    <p:animScale>
                                      <p:cBhvr>
                                        <p:cTn id="53" dur="26">
                                          <p:stCondLst>
                                            <p:cond delay="650"/>
                                          </p:stCondLst>
                                        </p:cTn>
                                        <p:tgtEl>
                                          <p:spTgt spid="81945"/>
                                        </p:tgtEl>
                                      </p:cBhvr>
                                      <p:to x="100000" y="60000"/>
                                    </p:animScale>
                                    <p:animScale>
                                      <p:cBhvr>
                                        <p:cTn id="54" dur="166" decel="50000">
                                          <p:stCondLst>
                                            <p:cond delay="676"/>
                                          </p:stCondLst>
                                        </p:cTn>
                                        <p:tgtEl>
                                          <p:spTgt spid="81945"/>
                                        </p:tgtEl>
                                      </p:cBhvr>
                                      <p:to x="100000" y="100000"/>
                                    </p:animScale>
                                    <p:animScale>
                                      <p:cBhvr>
                                        <p:cTn id="55" dur="26">
                                          <p:stCondLst>
                                            <p:cond delay="1312"/>
                                          </p:stCondLst>
                                        </p:cTn>
                                        <p:tgtEl>
                                          <p:spTgt spid="81945"/>
                                        </p:tgtEl>
                                      </p:cBhvr>
                                      <p:to x="100000" y="80000"/>
                                    </p:animScale>
                                    <p:animScale>
                                      <p:cBhvr>
                                        <p:cTn id="56" dur="166" decel="50000">
                                          <p:stCondLst>
                                            <p:cond delay="1338"/>
                                          </p:stCondLst>
                                        </p:cTn>
                                        <p:tgtEl>
                                          <p:spTgt spid="81945"/>
                                        </p:tgtEl>
                                      </p:cBhvr>
                                      <p:to x="100000" y="100000"/>
                                    </p:animScale>
                                    <p:animScale>
                                      <p:cBhvr>
                                        <p:cTn id="57" dur="26">
                                          <p:stCondLst>
                                            <p:cond delay="1642"/>
                                          </p:stCondLst>
                                        </p:cTn>
                                        <p:tgtEl>
                                          <p:spTgt spid="81945"/>
                                        </p:tgtEl>
                                      </p:cBhvr>
                                      <p:to x="100000" y="90000"/>
                                    </p:animScale>
                                    <p:animScale>
                                      <p:cBhvr>
                                        <p:cTn id="58" dur="166" decel="50000">
                                          <p:stCondLst>
                                            <p:cond delay="1668"/>
                                          </p:stCondLst>
                                        </p:cTn>
                                        <p:tgtEl>
                                          <p:spTgt spid="81945"/>
                                        </p:tgtEl>
                                      </p:cBhvr>
                                      <p:to x="100000" y="100000"/>
                                    </p:animScale>
                                    <p:animScale>
                                      <p:cBhvr>
                                        <p:cTn id="59" dur="26">
                                          <p:stCondLst>
                                            <p:cond delay="1808"/>
                                          </p:stCondLst>
                                        </p:cTn>
                                        <p:tgtEl>
                                          <p:spTgt spid="81945"/>
                                        </p:tgtEl>
                                      </p:cBhvr>
                                      <p:to x="100000" y="95000"/>
                                    </p:animScale>
                                    <p:animScale>
                                      <p:cBhvr>
                                        <p:cTn id="60" dur="166" decel="50000">
                                          <p:stCondLst>
                                            <p:cond delay="1834"/>
                                          </p:stCondLst>
                                        </p:cTn>
                                        <p:tgtEl>
                                          <p:spTgt spid="81945"/>
                                        </p:tgtEl>
                                      </p:cBhvr>
                                      <p:to x="100000" y="100000"/>
                                    </p:animScale>
                                  </p:childTnLst>
                                </p:cTn>
                              </p:par>
                            </p:childTnLst>
                          </p:cTn>
                        </p:par>
                        <p:par>
                          <p:cTn id="61" fill="hold">
                            <p:stCondLst>
                              <p:cond delay="2000"/>
                            </p:stCondLst>
                            <p:childTnLst>
                              <p:par>
                                <p:cTn id="62" presetID="22" presetClass="entr" presetSubtype="4" fill="hold" grpId="0" nodeType="afterEffect">
                                  <p:stCondLst>
                                    <p:cond delay="0"/>
                                  </p:stCondLst>
                                  <p:childTnLst>
                                    <p:set>
                                      <p:cBhvr>
                                        <p:cTn id="63" dur="1" fill="hold">
                                          <p:stCondLst>
                                            <p:cond delay="0"/>
                                          </p:stCondLst>
                                        </p:cTn>
                                        <p:tgtEl>
                                          <p:spTgt spid="81928"/>
                                        </p:tgtEl>
                                        <p:attrNameLst>
                                          <p:attrName>style.visibility</p:attrName>
                                        </p:attrNameLst>
                                      </p:cBhvr>
                                      <p:to>
                                        <p:strVal val="visible"/>
                                      </p:to>
                                    </p:set>
                                    <p:animEffect transition="in" filter="wipe(down)">
                                      <p:cBhvr>
                                        <p:cTn id="64" dur="1000"/>
                                        <p:tgtEl>
                                          <p:spTgt spid="81928"/>
                                        </p:tgtEl>
                                      </p:cBhvr>
                                    </p:animEffect>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nodeType="clickEffect">
                                  <p:stCondLst>
                                    <p:cond delay="0"/>
                                  </p:stCondLst>
                                  <p:childTnLst>
                                    <p:set>
                                      <p:cBhvr>
                                        <p:cTn id="68" dur="1" fill="hold">
                                          <p:stCondLst>
                                            <p:cond delay="0"/>
                                          </p:stCondLst>
                                        </p:cTn>
                                        <p:tgtEl>
                                          <p:spTgt spid="81946"/>
                                        </p:tgtEl>
                                        <p:attrNameLst>
                                          <p:attrName>style.visibility</p:attrName>
                                        </p:attrNameLst>
                                      </p:cBhvr>
                                      <p:to>
                                        <p:strVal val="visible"/>
                                      </p:to>
                                    </p:set>
                                    <p:animEffect transition="in" filter="wipe(down)">
                                      <p:cBhvr>
                                        <p:cTn id="69" dur="580">
                                          <p:stCondLst>
                                            <p:cond delay="0"/>
                                          </p:stCondLst>
                                        </p:cTn>
                                        <p:tgtEl>
                                          <p:spTgt spid="81946"/>
                                        </p:tgtEl>
                                      </p:cBhvr>
                                    </p:animEffect>
                                    <p:anim calcmode="lin" valueType="num">
                                      <p:cBhvr>
                                        <p:cTn id="70" dur="1822" tmFilter="0,0; 0.14,0.36; 0.43,0.73; 0.71,0.91; 1.0,1.0">
                                          <p:stCondLst>
                                            <p:cond delay="0"/>
                                          </p:stCondLst>
                                        </p:cTn>
                                        <p:tgtEl>
                                          <p:spTgt spid="81946"/>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81946"/>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81946"/>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81946"/>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81946"/>
                                        </p:tgtEl>
                                        <p:attrNameLst>
                                          <p:attrName>ppt_y</p:attrName>
                                        </p:attrNameLst>
                                      </p:cBhvr>
                                      <p:tavLst>
                                        <p:tav tm="0" fmla="#ppt_y-sin(pi*$)/81">
                                          <p:val>
                                            <p:fltVal val="0"/>
                                          </p:val>
                                        </p:tav>
                                        <p:tav tm="100000">
                                          <p:val>
                                            <p:fltVal val="1"/>
                                          </p:val>
                                        </p:tav>
                                      </p:tavLst>
                                    </p:anim>
                                    <p:animScale>
                                      <p:cBhvr>
                                        <p:cTn id="75" dur="26">
                                          <p:stCondLst>
                                            <p:cond delay="650"/>
                                          </p:stCondLst>
                                        </p:cTn>
                                        <p:tgtEl>
                                          <p:spTgt spid="81946"/>
                                        </p:tgtEl>
                                      </p:cBhvr>
                                      <p:to x="100000" y="60000"/>
                                    </p:animScale>
                                    <p:animScale>
                                      <p:cBhvr>
                                        <p:cTn id="76" dur="166" decel="50000">
                                          <p:stCondLst>
                                            <p:cond delay="676"/>
                                          </p:stCondLst>
                                        </p:cTn>
                                        <p:tgtEl>
                                          <p:spTgt spid="81946"/>
                                        </p:tgtEl>
                                      </p:cBhvr>
                                      <p:to x="100000" y="100000"/>
                                    </p:animScale>
                                    <p:animScale>
                                      <p:cBhvr>
                                        <p:cTn id="77" dur="26">
                                          <p:stCondLst>
                                            <p:cond delay="1312"/>
                                          </p:stCondLst>
                                        </p:cTn>
                                        <p:tgtEl>
                                          <p:spTgt spid="81946"/>
                                        </p:tgtEl>
                                      </p:cBhvr>
                                      <p:to x="100000" y="80000"/>
                                    </p:animScale>
                                    <p:animScale>
                                      <p:cBhvr>
                                        <p:cTn id="78" dur="166" decel="50000">
                                          <p:stCondLst>
                                            <p:cond delay="1338"/>
                                          </p:stCondLst>
                                        </p:cTn>
                                        <p:tgtEl>
                                          <p:spTgt spid="81946"/>
                                        </p:tgtEl>
                                      </p:cBhvr>
                                      <p:to x="100000" y="100000"/>
                                    </p:animScale>
                                    <p:animScale>
                                      <p:cBhvr>
                                        <p:cTn id="79" dur="26">
                                          <p:stCondLst>
                                            <p:cond delay="1642"/>
                                          </p:stCondLst>
                                        </p:cTn>
                                        <p:tgtEl>
                                          <p:spTgt spid="81946"/>
                                        </p:tgtEl>
                                      </p:cBhvr>
                                      <p:to x="100000" y="90000"/>
                                    </p:animScale>
                                    <p:animScale>
                                      <p:cBhvr>
                                        <p:cTn id="80" dur="166" decel="50000">
                                          <p:stCondLst>
                                            <p:cond delay="1668"/>
                                          </p:stCondLst>
                                        </p:cTn>
                                        <p:tgtEl>
                                          <p:spTgt spid="81946"/>
                                        </p:tgtEl>
                                      </p:cBhvr>
                                      <p:to x="100000" y="100000"/>
                                    </p:animScale>
                                    <p:animScale>
                                      <p:cBhvr>
                                        <p:cTn id="81" dur="26">
                                          <p:stCondLst>
                                            <p:cond delay="1808"/>
                                          </p:stCondLst>
                                        </p:cTn>
                                        <p:tgtEl>
                                          <p:spTgt spid="81946"/>
                                        </p:tgtEl>
                                      </p:cBhvr>
                                      <p:to x="100000" y="95000"/>
                                    </p:animScale>
                                    <p:animScale>
                                      <p:cBhvr>
                                        <p:cTn id="82" dur="166" decel="50000">
                                          <p:stCondLst>
                                            <p:cond delay="1834"/>
                                          </p:stCondLst>
                                        </p:cTn>
                                        <p:tgtEl>
                                          <p:spTgt spid="81946"/>
                                        </p:tgtEl>
                                      </p:cBhvr>
                                      <p:to x="100000" y="100000"/>
                                    </p:animScale>
                                  </p:childTnLst>
                                </p:cTn>
                              </p:par>
                            </p:childTnLst>
                          </p:cTn>
                        </p:par>
                        <p:par>
                          <p:cTn id="83" fill="hold">
                            <p:stCondLst>
                              <p:cond delay="2000"/>
                            </p:stCondLst>
                            <p:childTnLst>
                              <p:par>
                                <p:cTn id="84" presetID="22" presetClass="entr" presetSubtype="4" fill="hold" grpId="0" nodeType="afterEffect">
                                  <p:stCondLst>
                                    <p:cond delay="0"/>
                                  </p:stCondLst>
                                  <p:childTnLst>
                                    <p:set>
                                      <p:cBhvr>
                                        <p:cTn id="85" dur="1" fill="hold">
                                          <p:stCondLst>
                                            <p:cond delay="0"/>
                                          </p:stCondLst>
                                        </p:cTn>
                                        <p:tgtEl>
                                          <p:spTgt spid="81927"/>
                                        </p:tgtEl>
                                        <p:attrNameLst>
                                          <p:attrName>style.visibility</p:attrName>
                                        </p:attrNameLst>
                                      </p:cBhvr>
                                      <p:to>
                                        <p:strVal val="visible"/>
                                      </p:to>
                                    </p:set>
                                    <p:animEffect transition="in" filter="wipe(down)">
                                      <p:cBhvr>
                                        <p:cTn id="86" dur="1000"/>
                                        <p:tgtEl>
                                          <p:spTgt spid="8192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81923">
                                            <p:txEl>
                                              <p:pRg st="3" end="3"/>
                                            </p:txEl>
                                          </p:spTgt>
                                        </p:tgtEl>
                                        <p:attrNameLst>
                                          <p:attrName>style.visibility</p:attrName>
                                        </p:attrNameLst>
                                      </p:cBhvr>
                                      <p:to>
                                        <p:strVal val="visible"/>
                                      </p:to>
                                    </p:set>
                                    <p:animEffect transition="in" filter="wipe(left)">
                                      <p:cBhvr>
                                        <p:cTn id="91" dur="1000"/>
                                        <p:tgtEl>
                                          <p:spTgt spid="81923">
                                            <p:txEl>
                                              <p:pRg st="3" end="3"/>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nodeType="clickEffect">
                                  <p:stCondLst>
                                    <p:cond delay="0"/>
                                  </p:stCondLst>
                                  <p:childTnLst>
                                    <p:set>
                                      <p:cBhvr>
                                        <p:cTn id="95" dur="1" fill="hold">
                                          <p:stCondLst>
                                            <p:cond delay="0"/>
                                          </p:stCondLst>
                                        </p:cTn>
                                        <p:tgtEl>
                                          <p:spTgt spid="81981"/>
                                        </p:tgtEl>
                                        <p:attrNameLst>
                                          <p:attrName>style.visibility</p:attrName>
                                        </p:attrNameLst>
                                      </p:cBhvr>
                                      <p:to>
                                        <p:strVal val="visible"/>
                                      </p:to>
                                    </p:set>
                                    <p:animEffect transition="in" filter="wipe(right)">
                                      <p:cBhvr>
                                        <p:cTn id="96" dur="1000"/>
                                        <p:tgtEl>
                                          <p:spTgt spid="81981"/>
                                        </p:tgtEl>
                                      </p:cBhvr>
                                    </p:animEffect>
                                  </p:childTnLst>
                                </p:cTn>
                              </p:par>
                            </p:childTnLst>
                          </p:cTn>
                        </p:par>
                        <p:par>
                          <p:cTn id="97" fill="hold">
                            <p:stCondLst>
                              <p:cond delay="1000"/>
                            </p:stCondLst>
                            <p:childTnLst>
                              <p:par>
                                <p:cTn id="98" presetID="22" presetClass="entr" presetSubtype="4" fill="hold" nodeType="afterEffect">
                                  <p:stCondLst>
                                    <p:cond delay="0"/>
                                  </p:stCondLst>
                                  <p:childTnLst>
                                    <p:set>
                                      <p:cBhvr>
                                        <p:cTn id="99" dur="1" fill="hold">
                                          <p:stCondLst>
                                            <p:cond delay="0"/>
                                          </p:stCondLst>
                                        </p:cTn>
                                        <p:tgtEl>
                                          <p:spTgt spid="81969"/>
                                        </p:tgtEl>
                                        <p:attrNameLst>
                                          <p:attrName>style.visibility</p:attrName>
                                        </p:attrNameLst>
                                      </p:cBhvr>
                                      <p:to>
                                        <p:strVal val="visible"/>
                                      </p:to>
                                    </p:set>
                                    <p:animEffect transition="in" filter="wipe(down)">
                                      <p:cBhvr>
                                        <p:cTn id="100" dur="1000"/>
                                        <p:tgtEl>
                                          <p:spTgt spid="81969"/>
                                        </p:tgtEl>
                                      </p:cBhvr>
                                    </p:animEffect>
                                  </p:childTnLst>
                                </p:cTn>
                              </p:par>
                            </p:childTnLst>
                          </p:cTn>
                        </p:par>
                        <p:par>
                          <p:cTn id="101" fill="hold">
                            <p:stCondLst>
                              <p:cond delay="2000"/>
                            </p:stCondLst>
                            <p:childTnLst>
                              <p:par>
                                <p:cTn id="102" presetID="22" presetClass="entr" presetSubtype="8" fill="hold" nodeType="afterEffect">
                                  <p:stCondLst>
                                    <p:cond delay="0"/>
                                  </p:stCondLst>
                                  <p:childTnLst>
                                    <p:set>
                                      <p:cBhvr>
                                        <p:cTn id="103" dur="1" fill="hold">
                                          <p:stCondLst>
                                            <p:cond delay="0"/>
                                          </p:stCondLst>
                                        </p:cTn>
                                        <p:tgtEl>
                                          <p:spTgt spid="81967"/>
                                        </p:tgtEl>
                                        <p:attrNameLst>
                                          <p:attrName>style.visibility</p:attrName>
                                        </p:attrNameLst>
                                      </p:cBhvr>
                                      <p:to>
                                        <p:strVal val="visible"/>
                                      </p:to>
                                    </p:set>
                                    <p:animEffect transition="in" filter="wipe(left)">
                                      <p:cBhvr>
                                        <p:cTn id="104" dur="1000"/>
                                        <p:tgtEl>
                                          <p:spTgt spid="81967"/>
                                        </p:tgtEl>
                                      </p:cBhvr>
                                    </p:animEffect>
                                  </p:childTnLst>
                                </p:cTn>
                              </p:par>
                            </p:childTnLst>
                          </p:cTn>
                        </p:par>
                        <p:par>
                          <p:cTn id="105" fill="hold">
                            <p:stCondLst>
                              <p:cond delay="3000"/>
                            </p:stCondLst>
                            <p:childTnLst>
                              <p:par>
                                <p:cTn id="106" presetID="22" presetClass="entr" presetSubtype="1" fill="hold" nodeType="afterEffect">
                                  <p:stCondLst>
                                    <p:cond delay="0"/>
                                  </p:stCondLst>
                                  <p:childTnLst>
                                    <p:set>
                                      <p:cBhvr>
                                        <p:cTn id="107" dur="1" fill="hold">
                                          <p:stCondLst>
                                            <p:cond delay="0"/>
                                          </p:stCondLst>
                                        </p:cTn>
                                        <p:tgtEl>
                                          <p:spTgt spid="81968"/>
                                        </p:tgtEl>
                                        <p:attrNameLst>
                                          <p:attrName>style.visibility</p:attrName>
                                        </p:attrNameLst>
                                      </p:cBhvr>
                                      <p:to>
                                        <p:strVal val="visible"/>
                                      </p:to>
                                    </p:set>
                                    <p:animEffect transition="in" filter="wipe(up)">
                                      <p:cBhvr>
                                        <p:cTn id="108" dur="1000"/>
                                        <p:tgtEl>
                                          <p:spTgt spid="81968"/>
                                        </p:tgtEl>
                                      </p:cBhvr>
                                    </p:animEffect>
                                  </p:childTnLst>
                                </p:cTn>
                              </p:par>
                            </p:childTnLst>
                          </p:cTn>
                        </p:par>
                        <p:par>
                          <p:cTn id="109" fill="hold">
                            <p:stCondLst>
                              <p:cond delay="4000"/>
                            </p:stCondLst>
                            <p:childTnLst>
                              <p:par>
                                <p:cTn id="110" presetID="22" presetClass="entr" presetSubtype="4" fill="hold" grpId="0" nodeType="afterEffect">
                                  <p:stCondLst>
                                    <p:cond delay="0"/>
                                  </p:stCondLst>
                                  <p:childTnLst>
                                    <p:set>
                                      <p:cBhvr>
                                        <p:cTn id="111" dur="1" fill="hold">
                                          <p:stCondLst>
                                            <p:cond delay="0"/>
                                          </p:stCondLst>
                                        </p:cTn>
                                        <p:tgtEl>
                                          <p:spTgt spid="81970"/>
                                        </p:tgtEl>
                                        <p:attrNameLst>
                                          <p:attrName>style.visibility</p:attrName>
                                        </p:attrNameLst>
                                      </p:cBhvr>
                                      <p:to>
                                        <p:strVal val="visible"/>
                                      </p:to>
                                    </p:set>
                                    <p:animEffect transition="in" filter="wipe(down)">
                                      <p:cBhvr>
                                        <p:cTn id="112" dur="1000"/>
                                        <p:tgtEl>
                                          <p:spTgt spid="8197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2" fill="hold" nodeType="clickEffect">
                                  <p:stCondLst>
                                    <p:cond delay="0"/>
                                  </p:stCondLst>
                                  <p:childTnLst>
                                    <p:set>
                                      <p:cBhvr>
                                        <p:cTn id="116" dur="1" fill="hold">
                                          <p:stCondLst>
                                            <p:cond delay="0"/>
                                          </p:stCondLst>
                                        </p:cTn>
                                        <p:tgtEl>
                                          <p:spTgt spid="81982"/>
                                        </p:tgtEl>
                                        <p:attrNameLst>
                                          <p:attrName>style.visibility</p:attrName>
                                        </p:attrNameLst>
                                      </p:cBhvr>
                                      <p:to>
                                        <p:strVal val="visible"/>
                                      </p:to>
                                    </p:set>
                                    <p:animEffect transition="in" filter="wipe(right)">
                                      <p:cBhvr>
                                        <p:cTn id="117" dur="1000"/>
                                        <p:tgtEl>
                                          <p:spTgt spid="81982"/>
                                        </p:tgtEl>
                                      </p:cBhvr>
                                    </p:animEffect>
                                  </p:childTnLst>
                                </p:cTn>
                              </p:par>
                            </p:childTnLst>
                          </p:cTn>
                        </p:par>
                        <p:par>
                          <p:cTn id="118" fill="hold">
                            <p:stCondLst>
                              <p:cond delay="1000"/>
                            </p:stCondLst>
                            <p:childTnLst>
                              <p:par>
                                <p:cTn id="119" presetID="22" presetClass="entr" presetSubtype="4" fill="hold" nodeType="afterEffect">
                                  <p:stCondLst>
                                    <p:cond delay="0"/>
                                  </p:stCondLst>
                                  <p:childTnLst>
                                    <p:set>
                                      <p:cBhvr>
                                        <p:cTn id="120" dur="1" fill="hold">
                                          <p:stCondLst>
                                            <p:cond delay="0"/>
                                          </p:stCondLst>
                                        </p:cTn>
                                        <p:tgtEl>
                                          <p:spTgt spid="81974"/>
                                        </p:tgtEl>
                                        <p:attrNameLst>
                                          <p:attrName>style.visibility</p:attrName>
                                        </p:attrNameLst>
                                      </p:cBhvr>
                                      <p:to>
                                        <p:strVal val="visible"/>
                                      </p:to>
                                    </p:set>
                                    <p:animEffect transition="in" filter="wipe(down)">
                                      <p:cBhvr>
                                        <p:cTn id="121" dur="1000"/>
                                        <p:tgtEl>
                                          <p:spTgt spid="81974"/>
                                        </p:tgtEl>
                                      </p:cBhvr>
                                    </p:animEffect>
                                  </p:childTnLst>
                                </p:cTn>
                              </p:par>
                            </p:childTnLst>
                          </p:cTn>
                        </p:par>
                        <p:par>
                          <p:cTn id="122" fill="hold">
                            <p:stCondLst>
                              <p:cond delay="2000"/>
                            </p:stCondLst>
                            <p:childTnLst>
                              <p:par>
                                <p:cTn id="123" presetID="22" presetClass="entr" presetSubtype="8" fill="hold" nodeType="afterEffect">
                                  <p:stCondLst>
                                    <p:cond delay="0"/>
                                  </p:stCondLst>
                                  <p:childTnLst>
                                    <p:set>
                                      <p:cBhvr>
                                        <p:cTn id="124" dur="1" fill="hold">
                                          <p:stCondLst>
                                            <p:cond delay="0"/>
                                          </p:stCondLst>
                                        </p:cTn>
                                        <p:tgtEl>
                                          <p:spTgt spid="81972"/>
                                        </p:tgtEl>
                                        <p:attrNameLst>
                                          <p:attrName>style.visibility</p:attrName>
                                        </p:attrNameLst>
                                      </p:cBhvr>
                                      <p:to>
                                        <p:strVal val="visible"/>
                                      </p:to>
                                    </p:set>
                                    <p:animEffect transition="in" filter="wipe(left)">
                                      <p:cBhvr>
                                        <p:cTn id="125" dur="1000"/>
                                        <p:tgtEl>
                                          <p:spTgt spid="81972"/>
                                        </p:tgtEl>
                                      </p:cBhvr>
                                    </p:animEffect>
                                  </p:childTnLst>
                                </p:cTn>
                              </p:par>
                            </p:childTnLst>
                          </p:cTn>
                        </p:par>
                        <p:par>
                          <p:cTn id="126" fill="hold">
                            <p:stCondLst>
                              <p:cond delay="3000"/>
                            </p:stCondLst>
                            <p:childTnLst>
                              <p:par>
                                <p:cTn id="127" presetID="22" presetClass="entr" presetSubtype="1" fill="hold" nodeType="afterEffect">
                                  <p:stCondLst>
                                    <p:cond delay="0"/>
                                  </p:stCondLst>
                                  <p:childTnLst>
                                    <p:set>
                                      <p:cBhvr>
                                        <p:cTn id="128" dur="1" fill="hold">
                                          <p:stCondLst>
                                            <p:cond delay="0"/>
                                          </p:stCondLst>
                                        </p:cTn>
                                        <p:tgtEl>
                                          <p:spTgt spid="81973"/>
                                        </p:tgtEl>
                                        <p:attrNameLst>
                                          <p:attrName>style.visibility</p:attrName>
                                        </p:attrNameLst>
                                      </p:cBhvr>
                                      <p:to>
                                        <p:strVal val="visible"/>
                                      </p:to>
                                    </p:set>
                                    <p:animEffect transition="in" filter="wipe(up)">
                                      <p:cBhvr>
                                        <p:cTn id="129" dur="1000"/>
                                        <p:tgtEl>
                                          <p:spTgt spid="81973"/>
                                        </p:tgtEl>
                                      </p:cBhvr>
                                    </p:animEffect>
                                  </p:childTnLst>
                                </p:cTn>
                              </p:par>
                            </p:childTnLst>
                          </p:cTn>
                        </p:par>
                        <p:par>
                          <p:cTn id="130" fill="hold">
                            <p:stCondLst>
                              <p:cond delay="4000"/>
                            </p:stCondLst>
                            <p:childTnLst>
                              <p:par>
                                <p:cTn id="131" presetID="22" presetClass="entr" presetSubtype="4" fill="hold" grpId="0" nodeType="afterEffect">
                                  <p:stCondLst>
                                    <p:cond delay="0"/>
                                  </p:stCondLst>
                                  <p:childTnLst>
                                    <p:set>
                                      <p:cBhvr>
                                        <p:cTn id="132" dur="1" fill="hold">
                                          <p:stCondLst>
                                            <p:cond delay="0"/>
                                          </p:stCondLst>
                                        </p:cTn>
                                        <p:tgtEl>
                                          <p:spTgt spid="81975"/>
                                        </p:tgtEl>
                                        <p:attrNameLst>
                                          <p:attrName>style.visibility</p:attrName>
                                        </p:attrNameLst>
                                      </p:cBhvr>
                                      <p:to>
                                        <p:strVal val="visible"/>
                                      </p:to>
                                    </p:set>
                                    <p:animEffect transition="in" filter="wipe(down)">
                                      <p:cBhvr>
                                        <p:cTn id="133" dur="1000"/>
                                        <p:tgtEl>
                                          <p:spTgt spid="81975"/>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2" fill="hold" nodeType="clickEffect">
                                  <p:stCondLst>
                                    <p:cond delay="0"/>
                                  </p:stCondLst>
                                  <p:childTnLst>
                                    <p:set>
                                      <p:cBhvr>
                                        <p:cTn id="137" dur="1" fill="hold">
                                          <p:stCondLst>
                                            <p:cond delay="0"/>
                                          </p:stCondLst>
                                        </p:cTn>
                                        <p:tgtEl>
                                          <p:spTgt spid="81983"/>
                                        </p:tgtEl>
                                        <p:attrNameLst>
                                          <p:attrName>style.visibility</p:attrName>
                                        </p:attrNameLst>
                                      </p:cBhvr>
                                      <p:to>
                                        <p:strVal val="visible"/>
                                      </p:to>
                                    </p:set>
                                    <p:animEffect transition="in" filter="wipe(right)">
                                      <p:cBhvr>
                                        <p:cTn id="138" dur="1000"/>
                                        <p:tgtEl>
                                          <p:spTgt spid="81983"/>
                                        </p:tgtEl>
                                      </p:cBhvr>
                                    </p:animEffect>
                                  </p:childTnLst>
                                </p:cTn>
                              </p:par>
                            </p:childTnLst>
                          </p:cTn>
                        </p:par>
                        <p:par>
                          <p:cTn id="139" fill="hold">
                            <p:stCondLst>
                              <p:cond delay="1000"/>
                            </p:stCondLst>
                            <p:childTnLst>
                              <p:par>
                                <p:cTn id="140" presetID="22" presetClass="entr" presetSubtype="4" fill="hold" nodeType="afterEffect">
                                  <p:stCondLst>
                                    <p:cond delay="0"/>
                                  </p:stCondLst>
                                  <p:childTnLst>
                                    <p:set>
                                      <p:cBhvr>
                                        <p:cTn id="141" dur="1" fill="hold">
                                          <p:stCondLst>
                                            <p:cond delay="0"/>
                                          </p:stCondLst>
                                        </p:cTn>
                                        <p:tgtEl>
                                          <p:spTgt spid="81979"/>
                                        </p:tgtEl>
                                        <p:attrNameLst>
                                          <p:attrName>style.visibility</p:attrName>
                                        </p:attrNameLst>
                                      </p:cBhvr>
                                      <p:to>
                                        <p:strVal val="visible"/>
                                      </p:to>
                                    </p:set>
                                    <p:animEffect transition="in" filter="wipe(down)">
                                      <p:cBhvr>
                                        <p:cTn id="142" dur="1000"/>
                                        <p:tgtEl>
                                          <p:spTgt spid="81979"/>
                                        </p:tgtEl>
                                      </p:cBhvr>
                                    </p:animEffect>
                                  </p:childTnLst>
                                </p:cTn>
                              </p:par>
                            </p:childTnLst>
                          </p:cTn>
                        </p:par>
                        <p:par>
                          <p:cTn id="143" fill="hold">
                            <p:stCondLst>
                              <p:cond delay="2000"/>
                            </p:stCondLst>
                            <p:childTnLst>
                              <p:par>
                                <p:cTn id="144" presetID="22" presetClass="entr" presetSubtype="8" fill="hold" nodeType="afterEffect">
                                  <p:stCondLst>
                                    <p:cond delay="0"/>
                                  </p:stCondLst>
                                  <p:childTnLst>
                                    <p:set>
                                      <p:cBhvr>
                                        <p:cTn id="145" dur="1" fill="hold">
                                          <p:stCondLst>
                                            <p:cond delay="0"/>
                                          </p:stCondLst>
                                        </p:cTn>
                                        <p:tgtEl>
                                          <p:spTgt spid="81977"/>
                                        </p:tgtEl>
                                        <p:attrNameLst>
                                          <p:attrName>style.visibility</p:attrName>
                                        </p:attrNameLst>
                                      </p:cBhvr>
                                      <p:to>
                                        <p:strVal val="visible"/>
                                      </p:to>
                                    </p:set>
                                    <p:animEffect transition="in" filter="wipe(left)">
                                      <p:cBhvr>
                                        <p:cTn id="146" dur="1000"/>
                                        <p:tgtEl>
                                          <p:spTgt spid="81977"/>
                                        </p:tgtEl>
                                      </p:cBhvr>
                                    </p:animEffect>
                                  </p:childTnLst>
                                </p:cTn>
                              </p:par>
                            </p:childTnLst>
                          </p:cTn>
                        </p:par>
                        <p:par>
                          <p:cTn id="147" fill="hold">
                            <p:stCondLst>
                              <p:cond delay="3000"/>
                            </p:stCondLst>
                            <p:childTnLst>
                              <p:par>
                                <p:cTn id="148" presetID="22" presetClass="entr" presetSubtype="1" fill="hold" nodeType="afterEffect">
                                  <p:stCondLst>
                                    <p:cond delay="0"/>
                                  </p:stCondLst>
                                  <p:childTnLst>
                                    <p:set>
                                      <p:cBhvr>
                                        <p:cTn id="149" dur="1" fill="hold">
                                          <p:stCondLst>
                                            <p:cond delay="0"/>
                                          </p:stCondLst>
                                        </p:cTn>
                                        <p:tgtEl>
                                          <p:spTgt spid="81978"/>
                                        </p:tgtEl>
                                        <p:attrNameLst>
                                          <p:attrName>style.visibility</p:attrName>
                                        </p:attrNameLst>
                                      </p:cBhvr>
                                      <p:to>
                                        <p:strVal val="visible"/>
                                      </p:to>
                                    </p:set>
                                    <p:animEffect transition="in" filter="wipe(up)">
                                      <p:cBhvr>
                                        <p:cTn id="150" dur="1000"/>
                                        <p:tgtEl>
                                          <p:spTgt spid="81978"/>
                                        </p:tgtEl>
                                      </p:cBhvr>
                                    </p:animEffect>
                                  </p:childTnLst>
                                </p:cTn>
                              </p:par>
                            </p:childTnLst>
                          </p:cTn>
                        </p:par>
                        <p:par>
                          <p:cTn id="151" fill="hold">
                            <p:stCondLst>
                              <p:cond delay="4000"/>
                            </p:stCondLst>
                            <p:childTnLst>
                              <p:par>
                                <p:cTn id="152" presetID="22" presetClass="entr" presetSubtype="4" fill="hold" grpId="0" nodeType="afterEffect">
                                  <p:stCondLst>
                                    <p:cond delay="0"/>
                                  </p:stCondLst>
                                  <p:childTnLst>
                                    <p:set>
                                      <p:cBhvr>
                                        <p:cTn id="153" dur="1" fill="hold">
                                          <p:stCondLst>
                                            <p:cond delay="0"/>
                                          </p:stCondLst>
                                        </p:cTn>
                                        <p:tgtEl>
                                          <p:spTgt spid="81980"/>
                                        </p:tgtEl>
                                        <p:attrNameLst>
                                          <p:attrName>style.visibility</p:attrName>
                                        </p:attrNameLst>
                                      </p:cBhvr>
                                      <p:to>
                                        <p:strVal val="visible"/>
                                      </p:to>
                                    </p:set>
                                    <p:animEffect transition="in" filter="wipe(down)">
                                      <p:cBhvr>
                                        <p:cTn id="154" dur="1000"/>
                                        <p:tgtEl>
                                          <p:spTgt spid="81980"/>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81923">
                                            <p:txEl>
                                              <p:pRg st="4" end="4"/>
                                            </p:txEl>
                                          </p:spTgt>
                                        </p:tgtEl>
                                        <p:attrNameLst>
                                          <p:attrName>style.visibility</p:attrName>
                                        </p:attrNameLst>
                                      </p:cBhvr>
                                      <p:to>
                                        <p:strVal val="visible"/>
                                      </p:to>
                                    </p:set>
                                    <p:animEffect transition="in" filter="wipe(left)">
                                      <p:cBhvr>
                                        <p:cTn id="159" dur="1000"/>
                                        <p:tgtEl>
                                          <p:spTgt spid="819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7" grpId="0"/>
      <p:bldP spid="81928" grpId="0"/>
      <p:bldP spid="81958" grpId="0"/>
      <p:bldP spid="81961" grpId="0"/>
      <p:bldP spid="81964" grpId="0"/>
      <p:bldP spid="81970" grpId="0"/>
      <p:bldP spid="81975" grpId="0"/>
      <p:bldP spid="8198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4913FAE3-2079-4360-A258-1E1B6854C74F}" type="slidenum">
              <a:rPr lang="zh-CN" altLang="en-US" sz="1600" smtClean="0">
                <a:solidFill>
                  <a:srgbClr val="FFFF00"/>
                </a:solidFill>
                <a:ea typeface="宋体" panose="02010600030101010101" pitchFamily="2" charset="-122"/>
              </a:rPr>
              <a:t>39</a:t>
            </a:fld>
            <a:endParaRPr lang="en-US" altLang="zh-CN" sz="1600">
              <a:solidFill>
                <a:srgbClr val="FFFF00"/>
              </a:solidFill>
              <a:ea typeface="宋体" panose="02010600030101010101" pitchFamily="2" charset="-122"/>
            </a:endParaRPr>
          </a:p>
        </p:txBody>
      </p:sp>
      <p:graphicFrame>
        <p:nvGraphicFramePr>
          <p:cNvPr id="109642" name="Object 74"/>
          <p:cNvGraphicFramePr>
            <a:graphicFrameLocks noChangeAspect="1"/>
          </p:cNvGraphicFramePr>
          <p:nvPr/>
        </p:nvGraphicFramePr>
        <p:xfrm>
          <a:off x="1258888" y="1030288"/>
          <a:ext cx="2246312" cy="2106612"/>
        </p:xfrm>
        <a:graphic>
          <a:graphicData uri="http://schemas.openxmlformats.org/presentationml/2006/ole">
            <mc:AlternateContent xmlns:mc="http://schemas.openxmlformats.org/markup-compatibility/2006">
              <mc:Choice xmlns:v="urn:schemas-microsoft-com:vml" Requires="v">
                <p:oleObj name="Visio" r:id="rId2" imgW="1703070" imgH="1595755" progId="Visio.Drawing.11">
                  <p:embed/>
                </p:oleObj>
              </mc:Choice>
              <mc:Fallback>
                <p:oleObj name="Visio" r:id="rId2" imgW="1703070" imgH="1595755" progId="Visio.Drawing.11">
                  <p:embed/>
                  <p:pic>
                    <p:nvPicPr>
                      <p:cNvPr id="0" name="Object 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030288"/>
                        <a:ext cx="2246312" cy="210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71" name="Text Box 3"/>
          <p:cNvSpPr txBox="1">
            <a:spLocks noChangeArrowheads="1"/>
          </p:cNvSpPr>
          <p:nvPr/>
        </p:nvSpPr>
        <p:spPr bwMode="auto">
          <a:xfrm>
            <a:off x="806450" y="3810000"/>
            <a:ext cx="247015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lnSpc>
                <a:spcPct val="110000"/>
              </a:lnSpc>
              <a:defRPr/>
            </a:pPr>
            <a:r>
              <a:rPr kumimoji="1" lang="zh-CN" altLang="en-US" b="1">
                <a:effectLst>
                  <a:outerShdw blurRad="38100" dist="38100" dir="2700000" algn="tl">
                    <a:srgbClr val="C0C0C0"/>
                  </a:outerShdw>
                </a:effectLst>
              </a:rPr>
              <a:t>由左图</a:t>
            </a:r>
          </a:p>
          <a:p>
            <a:pPr eaLnBrk="1" hangingPunct="1">
              <a:lnSpc>
                <a:spcPct val="110000"/>
              </a:lnSpc>
              <a:defRPr/>
            </a:pPr>
            <a:r>
              <a:rPr kumimoji="1" lang="zh-CN" altLang="en-US" b="1">
                <a:effectLst>
                  <a:outerShdw blurRad="38100" dist="38100" dir="2700000" algn="tl">
                    <a:srgbClr val="C0C0C0"/>
                  </a:outerShdw>
                </a:effectLst>
              </a:rPr>
              <a:t> </a:t>
            </a:r>
            <a:r>
              <a:rPr kumimoji="1" lang="en-US" altLang="zh-CN" b="1" i="1">
                <a:effectLst>
                  <a:outerShdw blurRad="38100" dist="38100" dir="2700000" algn="tl">
                    <a:srgbClr val="C0C0C0"/>
                  </a:outerShdw>
                </a:effectLst>
              </a:rPr>
              <a:t>U</a:t>
            </a:r>
            <a:r>
              <a:rPr kumimoji="1" lang="en-US" altLang="zh-CN" b="1">
                <a:effectLst>
                  <a:outerShdw blurRad="38100" dist="38100" dir="2700000" algn="tl">
                    <a:srgbClr val="C0C0C0"/>
                  </a:outerShdw>
                </a:effectLst>
              </a:rPr>
              <a:t> = </a:t>
            </a:r>
            <a:r>
              <a:rPr kumimoji="1" lang="en-US" altLang="zh-CN" b="1" i="1">
                <a:effectLst>
                  <a:outerShdw blurRad="38100" dist="38100" dir="2700000" algn="tl">
                    <a:srgbClr val="C0C0C0"/>
                  </a:outerShdw>
                </a:effectLst>
              </a:rPr>
              <a:t>U</a:t>
            </a:r>
            <a:r>
              <a:rPr kumimoji="1" lang="en-US" altLang="zh-CN" b="1" baseline="-25000">
                <a:effectLst>
                  <a:outerShdw blurRad="38100" dist="38100" dir="2700000" algn="tl">
                    <a:srgbClr val="C0C0C0"/>
                  </a:outerShdw>
                </a:effectLst>
              </a:rPr>
              <a:t>S</a:t>
            </a:r>
            <a:r>
              <a:rPr kumimoji="1" lang="zh-CN" altLang="en-US" b="1">
                <a:effectLst>
                  <a:outerShdw blurRad="38100" dist="38100" dir="2700000" algn="tl">
                    <a:srgbClr val="C0C0C0"/>
                  </a:outerShdw>
                </a:effectLst>
              </a:rPr>
              <a:t>－</a:t>
            </a:r>
            <a:r>
              <a:rPr kumimoji="1" lang="en-US" altLang="zh-CN" b="1" i="1">
                <a:effectLst>
                  <a:outerShdw blurRad="38100" dist="38100" dir="2700000" algn="tl">
                    <a:srgbClr val="C0C0C0"/>
                  </a:outerShdw>
                </a:effectLst>
              </a:rPr>
              <a:t>R</a:t>
            </a:r>
            <a:r>
              <a:rPr kumimoji="1" lang="en-US" altLang="zh-CN" b="1" baseline="-25000">
                <a:effectLst>
                  <a:outerShdw blurRad="38100" dist="38100" dir="2700000" algn="tl">
                    <a:srgbClr val="C0C0C0"/>
                  </a:outerShdw>
                </a:effectLst>
              </a:rPr>
              <a:t>S</a:t>
            </a:r>
            <a:r>
              <a:rPr kumimoji="1" lang="en-US" altLang="zh-CN" b="1">
                <a:effectLst>
                  <a:outerShdw blurRad="38100" dist="38100" dir="2700000" algn="tl">
                    <a:srgbClr val="C0C0C0"/>
                  </a:outerShdw>
                </a:effectLst>
              </a:rPr>
              <a:t> </a:t>
            </a:r>
            <a:r>
              <a:rPr kumimoji="1" lang="en-US" altLang="zh-CN" b="1" i="1">
                <a:effectLst>
                  <a:outerShdw blurRad="38100" dist="38100" dir="2700000" algn="tl">
                    <a:srgbClr val="C0C0C0"/>
                  </a:outerShdw>
                </a:effectLst>
              </a:rPr>
              <a:t>I</a:t>
            </a:r>
          </a:p>
        </p:txBody>
      </p:sp>
      <p:sp>
        <p:nvSpPr>
          <p:cNvPr id="109572" name="Rectangle 4"/>
          <p:cNvSpPr>
            <a:spLocks noChangeArrowheads="1"/>
          </p:cNvSpPr>
          <p:nvPr/>
        </p:nvSpPr>
        <p:spPr bwMode="auto">
          <a:xfrm>
            <a:off x="5562600" y="3810000"/>
            <a:ext cx="26670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kumimoji="1" lang="zh-CN" altLang="en-US" b="1">
                <a:effectLst>
                  <a:outerShdw blurRad="38100" dist="38100" dir="2700000" algn="tl">
                    <a:srgbClr val="C0C0C0"/>
                  </a:outerShdw>
                </a:effectLst>
              </a:rPr>
              <a:t>由右图 </a:t>
            </a:r>
          </a:p>
          <a:p>
            <a:pPr eaLnBrk="1" hangingPunct="1">
              <a:defRPr/>
            </a:pPr>
            <a:r>
              <a:rPr kumimoji="1" lang="en-US" altLang="zh-CN" b="1" i="1">
                <a:effectLst>
                  <a:outerShdw blurRad="38100" dist="38100" dir="2700000" algn="tl">
                    <a:srgbClr val="C0C0C0"/>
                  </a:outerShdw>
                </a:effectLst>
              </a:rPr>
              <a:t>U</a:t>
            </a:r>
            <a:r>
              <a:rPr kumimoji="1" lang="en-US" altLang="zh-CN" b="1">
                <a:effectLst>
                  <a:outerShdw blurRad="38100" dist="38100" dir="2700000" algn="tl">
                    <a:srgbClr val="C0C0C0"/>
                  </a:outerShdw>
                </a:effectLst>
              </a:rPr>
              <a:t> = </a:t>
            </a:r>
            <a:r>
              <a:rPr kumimoji="1" lang="en-US" altLang="zh-CN" b="1" i="1">
                <a:effectLst>
                  <a:outerShdw blurRad="38100" dist="38100" dir="2700000" algn="tl">
                    <a:srgbClr val="C0C0C0"/>
                  </a:outerShdw>
                </a:effectLst>
              </a:rPr>
              <a:t>I</a:t>
            </a:r>
            <a:r>
              <a:rPr kumimoji="1" lang="en-US" altLang="zh-CN" b="1" baseline="-25000">
                <a:effectLst>
                  <a:outerShdw blurRad="38100" dist="38100" dir="2700000" algn="tl">
                    <a:srgbClr val="C0C0C0"/>
                  </a:outerShdw>
                </a:effectLst>
              </a:rPr>
              <a:t>S</a:t>
            </a:r>
            <a:r>
              <a:rPr kumimoji="1" lang="en-US" altLang="zh-CN" b="1" i="1">
                <a:effectLst>
                  <a:outerShdw blurRad="38100" dist="38100" dir="2700000" algn="tl">
                    <a:srgbClr val="C0C0C0"/>
                  </a:outerShdw>
                </a:effectLst>
              </a:rPr>
              <a:t>R</a:t>
            </a:r>
            <a:r>
              <a:rPr kumimoji="1" lang="en-US" altLang="zh-CN" b="1" baseline="-25000">
                <a:effectLst>
                  <a:outerShdw blurRad="38100" dist="38100" dir="2700000" algn="tl">
                    <a:srgbClr val="C0C0C0"/>
                  </a:outerShdw>
                </a:effectLst>
              </a:rPr>
              <a:t>0</a:t>
            </a:r>
            <a:r>
              <a:rPr kumimoji="1" lang="en-US" altLang="zh-CN" b="1">
                <a:effectLst>
                  <a:outerShdw blurRad="38100" dist="38100" dir="2700000" algn="tl">
                    <a:srgbClr val="C0C0C0"/>
                  </a:outerShdw>
                </a:effectLst>
              </a:rPr>
              <a:t> – </a:t>
            </a:r>
            <a:r>
              <a:rPr kumimoji="1" lang="en-US" altLang="zh-CN" b="1" i="1">
                <a:effectLst>
                  <a:outerShdw blurRad="38100" dist="38100" dir="2700000" algn="tl">
                    <a:srgbClr val="C0C0C0"/>
                  </a:outerShdw>
                </a:effectLst>
              </a:rPr>
              <a:t>IR</a:t>
            </a:r>
            <a:r>
              <a:rPr kumimoji="1" lang="en-US" altLang="zh-CN" b="1" baseline="-25000">
                <a:effectLst>
                  <a:outerShdw blurRad="38100" dist="38100" dir="2700000" algn="tl">
                    <a:srgbClr val="C0C0C0"/>
                  </a:outerShdw>
                </a:effectLst>
              </a:rPr>
              <a:t>0</a:t>
            </a:r>
          </a:p>
        </p:txBody>
      </p:sp>
      <p:sp>
        <p:nvSpPr>
          <p:cNvPr id="109596" name="Rectangle 28"/>
          <p:cNvSpPr>
            <a:spLocks noChangeArrowheads="1"/>
          </p:cNvSpPr>
          <p:nvPr/>
        </p:nvSpPr>
        <p:spPr bwMode="auto">
          <a:xfrm>
            <a:off x="1046163" y="3213100"/>
            <a:ext cx="1708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defRPr/>
            </a:pPr>
            <a:r>
              <a:rPr kumimoji="1" lang="zh-CN" altLang="en-US" b="1">
                <a:solidFill>
                  <a:srgbClr val="000099"/>
                </a:solidFill>
                <a:effectLst>
                  <a:outerShdw blurRad="38100" dist="38100" dir="2700000" algn="tl">
                    <a:srgbClr val="C0C0C0"/>
                  </a:outerShdw>
                </a:effectLst>
              </a:rPr>
              <a:t>电压源模型</a:t>
            </a:r>
          </a:p>
        </p:txBody>
      </p:sp>
      <p:sp>
        <p:nvSpPr>
          <p:cNvPr id="109597" name="Rectangle 29"/>
          <p:cNvSpPr>
            <a:spLocks noChangeArrowheads="1"/>
          </p:cNvSpPr>
          <p:nvPr/>
        </p:nvSpPr>
        <p:spPr bwMode="auto">
          <a:xfrm>
            <a:off x="731838" y="1357313"/>
            <a:ext cx="1524000" cy="1752600"/>
          </a:xfrm>
          <a:prstGeom prst="rect">
            <a:avLst/>
          </a:prstGeom>
          <a:noFill/>
          <a:ln w="38100">
            <a:solidFill>
              <a:srgbClr val="CC0000"/>
            </a:solid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09598" name="Text Box 30"/>
          <p:cNvSpPr txBox="1">
            <a:spLocks noChangeArrowheads="1"/>
          </p:cNvSpPr>
          <p:nvPr/>
        </p:nvSpPr>
        <p:spPr bwMode="auto">
          <a:xfrm>
            <a:off x="1295400" y="5084763"/>
            <a:ext cx="2124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eaLnBrk="1" hangingPunct="1">
              <a:defRPr/>
            </a:pPr>
            <a:r>
              <a:rPr kumimoji="1" lang="zh-CN" altLang="en-US" b="1">
                <a:solidFill>
                  <a:srgbClr val="CC0000"/>
                </a:solidFill>
                <a:effectLst>
                  <a:outerShdw blurRad="38100" dist="38100" dir="2700000" algn="tl">
                    <a:srgbClr val="C0C0C0"/>
                  </a:outerShdw>
                </a:effectLst>
              </a:rPr>
              <a:t>等效变换条件</a:t>
            </a:r>
            <a:r>
              <a:rPr kumimoji="1" lang="en-US" altLang="zh-CN" b="1">
                <a:solidFill>
                  <a:srgbClr val="CC0000"/>
                </a:solidFill>
                <a:effectLst>
                  <a:outerShdw blurRad="38100" dist="38100" dir="2700000" algn="tl">
                    <a:srgbClr val="C0C0C0"/>
                  </a:outerShdw>
                </a:effectLst>
              </a:rPr>
              <a:t>:</a:t>
            </a:r>
          </a:p>
        </p:txBody>
      </p:sp>
      <p:sp>
        <p:nvSpPr>
          <p:cNvPr id="109599" name="Rectangle 31" descr="40%"/>
          <p:cNvSpPr>
            <a:spLocks noChangeArrowheads="1"/>
          </p:cNvSpPr>
          <p:nvPr/>
        </p:nvSpPr>
        <p:spPr bwMode="auto">
          <a:xfrm>
            <a:off x="3733800" y="4652963"/>
            <a:ext cx="2057400" cy="530225"/>
          </a:xfrm>
          <a:prstGeom prst="rect">
            <a:avLst/>
          </a:prstGeom>
          <a:noFill/>
          <a:ln>
            <a:noFill/>
          </a:ln>
          <a:effectLst/>
          <a:extLst>
            <a:ext uri="{909E8E84-426E-40DD-AFC4-6F175D3DCCD1}">
              <a14:hiddenFill xmlns:a14="http://schemas.microsoft.com/office/drawing/2010/main">
                <a:pattFill prst="pct40">
                  <a:fgClr>
                    <a:srgbClr val="FFFF00"/>
                  </a:fgClr>
                  <a:bgClr>
                    <a:srgbClr val="FFFFFF"/>
                  </a:bgClr>
                </a:patt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lnSpc>
                <a:spcPct val="120000"/>
              </a:lnSpc>
              <a:defRPr/>
            </a:pPr>
            <a:r>
              <a:rPr kumimoji="1" lang="en-US" altLang="zh-CN" b="1" i="1">
                <a:solidFill>
                  <a:srgbClr val="CC0000"/>
                </a:solidFill>
                <a:effectLst>
                  <a:outerShdw blurRad="38100" dist="38100" dir="2700000" algn="tl">
                    <a:srgbClr val="C0C0C0"/>
                  </a:outerShdw>
                </a:effectLst>
              </a:rPr>
              <a:t>U</a:t>
            </a:r>
            <a:r>
              <a:rPr kumimoji="1" lang="en-US" altLang="zh-CN" b="1" baseline="-25000">
                <a:solidFill>
                  <a:srgbClr val="CC0000"/>
                </a:solidFill>
                <a:effectLst>
                  <a:outerShdw blurRad="38100" dist="38100" dir="2700000" algn="tl">
                    <a:srgbClr val="C0C0C0"/>
                  </a:outerShdw>
                </a:effectLst>
              </a:rPr>
              <a:t>S</a:t>
            </a:r>
            <a:r>
              <a:rPr kumimoji="1" lang="en-US" altLang="zh-CN" b="1">
                <a:solidFill>
                  <a:srgbClr val="CC0000"/>
                </a:solidFill>
                <a:effectLst>
                  <a:outerShdw blurRad="38100" dist="38100" dir="2700000" algn="tl">
                    <a:srgbClr val="C0C0C0"/>
                  </a:outerShdw>
                </a:effectLst>
              </a:rPr>
              <a:t>  = </a:t>
            </a:r>
            <a:r>
              <a:rPr kumimoji="1" lang="en-US" altLang="zh-CN" b="1" i="1">
                <a:solidFill>
                  <a:srgbClr val="CC0000"/>
                </a:solidFill>
                <a:effectLst>
                  <a:outerShdw blurRad="38100" dist="38100" dir="2700000" algn="tl">
                    <a:srgbClr val="C0C0C0"/>
                  </a:outerShdw>
                </a:effectLst>
              </a:rPr>
              <a:t>I</a:t>
            </a:r>
            <a:r>
              <a:rPr kumimoji="1" lang="en-US" altLang="zh-CN" b="1" baseline="-25000">
                <a:solidFill>
                  <a:srgbClr val="CC0000"/>
                </a:solidFill>
                <a:effectLst>
                  <a:outerShdw blurRad="38100" dist="38100" dir="2700000" algn="tl">
                    <a:srgbClr val="C0C0C0"/>
                  </a:outerShdw>
                </a:effectLst>
              </a:rPr>
              <a:t>S</a:t>
            </a:r>
            <a:r>
              <a:rPr kumimoji="1" lang="en-US" altLang="zh-CN" b="1" i="1">
                <a:solidFill>
                  <a:srgbClr val="CC0000"/>
                </a:solidFill>
                <a:effectLst>
                  <a:outerShdw blurRad="38100" dist="38100" dir="2700000" algn="tl">
                    <a:srgbClr val="C0C0C0"/>
                  </a:outerShdw>
                </a:effectLst>
              </a:rPr>
              <a:t>R</a:t>
            </a:r>
            <a:r>
              <a:rPr kumimoji="1" lang="en-US" altLang="zh-CN" b="1" baseline="-25000">
                <a:solidFill>
                  <a:srgbClr val="CC0000"/>
                </a:solidFill>
                <a:effectLst>
                  <a:outerShdw blurRad="38100" dist="38100" dir="2700000" algn="tl">
                    <a:srgbClr val="C0C0C0"/>
                  </a:outerShdw>
                </a:effectLst>
              </a:rPr>
              <a:t>0</a:t>
            </a:r>
          </a:p>
        </p:txBody>
      </p:sp>
      <p:sp>
        <p:nvSpPr>
          <p:cNvPr id="109600" name="AutoShape 32"/>
          <p:cNvSpPr/>
          <p:nvPr/>
        </p:nvSpPr>
        <p:spPr bwMode="auto">
          <a:xfrm>
            <a:off x="3505200" y="4868863"/>
            <a:ext cx="152400" cy="914400"/>
          </a:xfrm>
          <a:prstGeom prst="leftBrace">
            <a:avLst>
              <a:gd name="adj1" fmla="val 50000"/>
              <a:gd name="adj2" fmla="val 50000"/>
            </a:avLst>
          </a:prstGeom>
          <a:noFill/>
          <a:ln w="38100">
            <a:solidFill>
              <a:srgbClr val="003E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09629" name="Rectangle 61"/>
          <p:cNvSpPr>
            <a:spLocks noChangeArrowheads="1"/>
          </p:cNvSpPr>
          <p:nvPr/>
        </p:nvSpPr>
        <p:spPr bwMode="auto">
          <a:xfrm>
            <a:off x="5827713" y="3230563"/>
            <a:ext cx="17160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defRPr/>
            </a:pPr>
            <a:r>
              <a:rPr kumimoji="1" lang="zh-CN" altLang="en-US" b="1">
                <a:solidFill>
                  <a:srgbClr val="000099"/>
                </a:solidFill>
                <a:effectLst>
                  <a:outerShdw blurRad="38100" dist="38100" dir="2700000" algn="tl">
                    <a:srgbClr val="C0C0C0"/>
                  </a:outerShdw>
                </a:effectLst>
              </a:rPr>
              <a:t>电流源模型</a:t>
            </a:r>
          </a:p>
        </p:txBody>
      </p:sp>
      <p:sp>
        <p:nvSpPr>
          <p:cNvPr id="109633" name="Rectangle 65" descr="40%"/>
          <p:cNvSpPr>
            <a:spLocks noChangeArrowheads="1"/>
          </p:cNvSpPr>
          <p:nvPr/>
        </p:nvSpPr>
        <p:spPr bwMode="auto">
          <a:xfrm>
            <a:off x="3733800" y="5414963"/>
            <a:ext cx="2057400" cy="530225"/>
          </a:xfrm>
          <a:prstGeom prst="rect">
            <a:avLst/>
          </a:prstGeom>
          <a:noFill/>
          <a:ln>
            <a:noFill/>
          </a:ln>
          <a:effectLst/>
          <a:extLst>
            <a:ext uri="{909E8E84-426E-40DD-AFC4-6F175D3DCCD1}">
              <a14:hiddenFill xmlns:a14="http://schemas.microsoft.com/office/drawing/2010/main">
                <a:pattFill prst="pct40">
                  <a:fgClr>
                    <a:srgbClr val="FFFF00"/>
                  </a:fgClr>
                  <a:bgClr>
                    <a:srgbClr val="FFFFFF"/>
                  </a:bgClr>
                </a:patt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lnSpc>
                <a:spcPct val="120000"/>
              </a:lnSpc>
              <a:defRPr/>
            </a:pPr>
            <a:r>
              <a:rPr kumimoji="1" lang="en-US" altLang="zh-CN" b="1" i="1">
                <a:solidFill>
                  <a:srgbClr val="CC0000"/>
                </a:solidFill>
                <a:effectLst>
                  <a:outerShdw blurRad="38100" dist="38100" dir="2700000" algn="tl">
                    <a:srgbClr val="C0C0C0"/>
                  </a:outerShdw>
                </a:effectLst>
              </a:rPr>
              <a:t>R</a:t>
            </a:r>
            <a:r>
              <a:rPr kumimoji="1" lang="en-US" altLang="zh-CN" b="1" baseline="-25000">
                <a:solidFill>
                  <a:srgbClr val="CC0000"/>
                </a:solidFill>
                <a:effectLst>
                  <a:outerShdw blurRad="38100" dist="38100" dir="2700000" algn="tl">
                    <a:srgbClr val="C0C0C0"/>
                  </a:outerShdw>
                </a:effectLst>
              </a:rPr>
              <a:t>S</a:t>
            </a:r>
            <a:r>
              <a:rPr kumimoji="1" lang="en-US" altLang="zh-CN" b="1">
                <a:solidFill>
                  <a:srgbClr val="CC0000"/>
                </a:solidFill>
                <a:effectLst>
                  <a:outerShdw blurRad="38100" dist="38100" dir="2700000" algn="tl">
                    <a:srgbClr val="C0C0C0"/>
                  </a:outerShdw>
                </a:effectLst>
              </a:rPr>
              <a:t> = </a:t>
            </a:r>
            <a:r>
              <a:rPr kumimoji="1" lang="en-US" altLang="zh-CN" b="1" i="1">
                <a:solidFill>
                  <a:srgbClr val="CC0000"/>
                </a:solidFill>
                <a:effectLst>
                  <a:outerShdw blurRad="38100" dist="38100" dir="2700000" algn="tl">
                    <a:srgbClr val="C0C0C0"/>
                  </a:outerShdw>
                </a:effectLst>
              </a:rPr>
              <a:t>R</a:t>
            </a:r>
            <a:r>
              <a:rPr kumimoji="1" lang="en-US" altLang="zh-CN" b="1" baseline="-25000">
                <a:solidFill>
                  <a:srgbClr val="CC0000"/>
                </a:solidFill>
                <a:effectLst>
                  <a:outerShdw blurRad="38100" dist="38100" dir="2700000" algn="tl">
                    <a:srgbClr val="C0C0C0"/>
                  </a:outerShdw>
                </a:effectLst>
              </a:rPr>
              <a:t>0</a:t>
            </a:r>
          </a:p>
        </p:txBody>
      </p:sp>
      <p:sp>
        <p:nvSpPr>
          <p:cNvPr id="83981" name="Rectangle 68"/>
          <p:cNvSpPr>
            <a:spLocks noGrp="1" noChangeArrowheads="1"/>
          </p:cNvSpPr>
          <p:nvPr>
            <p:ph type="title"/>
          </p:nvPr>
        </p:nvSpPr>
        <p:spPr/>
        <p:txBody>
          <a:bodyPr/>
          <a:lstStyle/>
          <a:p>
            <a:r>
              <a:rPr lang="en-US" altLang="zh-CN" sz="3000"/>
              <a:t>1.6.3  </a:t>
            </a:r>
            <a:r>
              <a:rPr lang="zh-CN" altLang="en-US" sz="3000"/>
              <a:t>实际电源两种模型的等效变换</a:t>
            </a:r>
          </a:p>
        </p:txBody>
      </p:sp>
      <p:graphicFrame>
        <p:nvGraphicFramePr>
          <p:cNvPr id="109645" name="Object 77"/>
          <p:cNvGraphicFramePr>
            <a:graphicFrameLocks noChangeAspect="1"/>
          </p:cNvGraphicFramePr>
          <p:nvPr/>
        </p:nvGraphicFramePr>
        <p:xfrm>
          <a:off x="5330825" y="1049338"/>
          <a:ext cx="2760663" cy="2092325"/>
        </p:xfrm>
        <a:graphic>
          <a:graphicData uri="http://schemas.openxmlformats.org/presentationml/2006/ole">
            <mc:AlternateContent xmlns:mc="http://schemas.openxmlformats.org/markup-compatibility/2006">
              <mc:Choice xmlns:v="urn:schemas-microsoft-com:vml" Requires="v">
                <p:oleObj name="Visio" r:id="rId4" imgW="2088515" imgH="1586865" progId="Visio.Drawing.11">
                  <p:embed/>
                </p:oleObj>
              </mc:Choice>
              <mc:Fallback>
                <p:oleObj name="Visio" r:id="rId4" imgW="2088515" imgH="1586865" progId="Visio.Drawing.11">
                  <p:embed/>
                  <p:pic>
                    <p:nvPicPr>
                      <p:cNvPr id="0" name="Object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0825" y="1049338"/>
                        <a:ext cx="2760663"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630" name="Rectangle 62"/>
          <p:cNvSpPr>
            <a:spLocks noChangeArrowheads="1"/>
          </p:cNvSpPr>
          <p:nvPr/>
        </p:nvSpPr>
        <p:spPr bwMode="auto">
          <a:xfrm>
            <a:off x="5151438" y="1357313"/>
            <a:ext cx="1676400" cy="1752600"/>
          </a:xfrm>
          <a:prstGeom prst="rect">
            <a:avLst/>
          </a:prstGeom>
          <a:noFill/>
          <a:ln w="38100">
            <a:solidFill>
              <a:srgbClr val="CC0000"/>
            </a:solid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09646" name="AutoShape 78"/>
          <p:cNvSpPr>
            <a:spLocks noChangeArrowheads="1"/>
          </p:cNvSpPr>
          <p:nvPr/>
        </p:nvSpPr>
        <p:spPr bwMode="auto">
          <a:xfrm>
            <a:off x="3708400" y="2276475"/>
            <a:ext cx="647700" cy="144463"/>
          </a:xfrm>
          <a:prstGeom prst="leftRightArrow">
            <a:avLst>
              <a:gd name="adj1" fmla="val 50000"/>
              <a:gd name="adj2" fmla="val 89670"/>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642"/>
                                        </p:tgtEl>
                                        <p:attrNameLst>
                                          <p:attrName>style.visibility</p:attrName>
                                        </p:attrNameLst>
                                      </p:cBhvr>
                                      <p:to>
                                        <p:strVal val="visible"/>
                                      </p:to>
                                    </p:set>
                                    <p:animEffect transition="in" filter="dissolve">
                                      <p:cBhvr>
                                        <p:cTn id="7" dur="500"/>
                                        <p:tgtEl>
                                          <p:spTgt spid="10964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9597"/>
                                        </p:tgtEl>
                                        <p:attrNameLst>
                                          <p:attrName>style.visibility</p:attrName>
                                        </p:attrNameLst>
                                      </p:cBhvr>
                                      <p:to>
                                        <p:strVal val="visible"/>
                                      </p:to>
                                    </p:set>
                                    <p:animEffect transition="in" filter="dissolve">
                                      <p:cBhvr>
                                        <p:cTn id="11" dur="500"/>
                                        <p:tgtEl>
                                          <p:spTgt spid="109597"/>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09596"/>
                                        </p:tgtEl>
                                        <p:attrNameLst>
                                          <p:attrName>style.visibility</p:attrName>
                                        </p:attrNameLst>
                                      </p:cBhvr>
                                      <p:to>
                                        <p:strVal val="visible"/>
                                      </p:to>
                                    </p:set>
                                    <p:animEffect transition="in" filter="randombar(horizontal)">
                                      <p:cBhvr>
                                        <p:cTn id="15" dur="500"/>
                                        <p:tgtEl>
                                          <p:spTgt spid="10959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09645"/>
                                        </p:tgtEl>
                                        <p:attrNameLst>
                                          <p:attrName>style.visibility</p:attrName>
                                        </p:attrNameLst>
                                      </p:cBhvr>
                                      <p:to>
                                        <p:strVal val="visible"/>
                                      </p:to>
                                    </p:set>
                                    <p:animEffect transition="in" filter="dissolve">
                                      <p:cBhvr>
                                        <p:cTn id="20" dur="500"/>
                                        <p:tgtEl>
                                          <p:spTgt spid="109645"/>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109630"/>
                                        </p:tgtEl>
                                        <p:attrNameLst>
                                          <p:attrName>style.visibility</p:attrName>
                                        </p:attrNameLst>
                                      </p:cBhvr>
                                      <p:to>
                                        <p:strVal val="visible"/>
                                      </p:to>
                                    </p:set>
                                    <p:animEffect transition="in" filter="dissolve">
                                      <p:cBhvr>
                                        <p:cTn id="24" dur="500"/>
                                        <p:tgtEl>
                                          <p:spTgt spid="109630"/>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109629"/>
                                        </p:tgtEl>
                                        <p:attrNameLst>
                                          <p:attrName>style.visibility</p:attrName>
                                        </p:attrNameLst>
                                      </p:cBhvr>
                                      <p:to>
                                        <p:strVal val="visible"/>
                                      </p:to>
                                    </p:set>
                                    <p:animEffect transition="in" filter="randombar(horizontal)">
                                      <p:cBhvr>
                                        <p:cTn id="28" dur="500"/>
                                        <p:tgtEl>
                                          <p:spTgt spid="1096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9571"/>
                                        </p:tgtEl>
                                        <p:attrNameLst>
                                          <p:attrName>style.visibility</p:attrName>
                                        </p:attrNameLst>
                                      </p:cBhvr>
                                      <p:to>
                                        <p:strVal val="visible"/>
                                      </p:to>
                                    </p:set>
                                    <p:animEffect transition="in" filter="wipe(left)">
                                      <p:cBhvr>
                                        <p:cTn id="33" dur="500"/>
                                        <p:tgtEl>
                                          <p:spTgt spid="10957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9572"/>
                                        </p:tgtEl>
                                        <p:attrNameLst>
                                          <p:attrName>style.visibility</p:attrName>
                                        </p:attrNameLst>
                                      </p:cBhvr>
                                      <p:to>
                                        <p:strVal val="visible"/>
                                      </p:to>
                                    </p:set>
                                    <p:animEffect transition="in" filter="wipe(left)">
                                      <p:cBhvr>
                                        <p:cTn id="38" dur="500"/>
                                        <p:tgtEl>
                                          <p:spTgt spid="109572"/>
                                        </p:tgtEl>
                                      </p:cBhvr>
                                    </p:animEffect>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109646"/>
                                        </p:tgtEl>
                                        <p:attrNameLst>
                                          <p:attrName>style.visibility</p:attrName>
                                        </p:attrNameLst>
                                      </p:cBhvr>
                                      <p:to>
                                        <p:strVal val="visible"/>
                                      </p:to>
                                    </p:set>
                                    <p:anim calcmode="lin" valueType="num">
                                      <p:cBhvr>
                                        <p:cTn id="43" dur="500" fill="hold"/>
                                        <p:tgtEl>
                                          <p:spTgt spid="109646"/>
                                        </p:tgtEl>
                                        <p:attrNameLst>
                                          <p:attrName>ppt_w</p:attrName>
                                        </p:attrNameLst>
                                      </p:cBhvr>
                                      <p:tavLst>
                                        <p:tav tm="0">
                                          <p:val>
                                            <p:fltVal val="0"/>
                                          </p:val>
                                        </p:tav>
                                        <p:tav tm="100000">
                                          <p:val>
                                            <p:strVal val="#ppt_w"/>
                                          </p:val>
                                        </p:tav>
                                      </p:tavLst>
                                    </p:anim>
                                    <p:anim calcmode="lin" valueType="num">
                                      <p:cBhvr>
                                        <p:cTn id="44" dur="500" fill="hold"/>
                                        <p:tgtEl>
                                          <p:spTgt spid="109646"/>
                                        </p:tgtEl>
                                        <p:attrNameLst>
                                          <p:attrName>ppt_h</p:attrName>
                                        </p:attrNameLst>
                                      </p:cBhvr>
                                      <p:tavLst>
                                        <p:tav tm="0">
                                          <p:val>
                                            <p:strVal val="#ppt_h"/>
                                          </p:val>
                                        </p:tav>
                                        <p:tav tm="100000">
                                          <p:val>
                                            <p:strVal val="#ppt_h"/>
                                          </p:val>
                                        </p:tav>
                                      </p:tavLst>
                                    </p:anim>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09598"/>
                                        </p:tgtEl>
                                        <p:attrNameLst>
                                          <p:attrName>style.visibility</p:attrName>
                                        </p:attrNameLst>
                                      </p:cBhvr>
                                      <p:to>
                                        <p:strVal val="visible"/>
                                      </p:to>
                                    </p:set>
                                    <p:animEffect transition="in" filter="wipe(left)">
                                      <p:cBhvr>
                                        <p:cTn id="48" dur="1000"/>
                                        <p:tgtEl>
                                          <p:spTgt spid="109598"/>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109600"/>
                                        </p:tgtEl>
                                        <p:attrNameLst>
                                          <p:attrName>style.visibility</p:attrName>
                                        </p:attrNameLst>
                                      </p:cBhvr>
                                      <p:to>
                                        <p:strVal val="visible"/>
                                      </p:to>
                                    </p:set>
                                    <p:animEffect transition="in" filter="wipe(left)">
                                      <p:cBhvr>
                                        <p:cTn id="52" dur="1000"/>
                                        <p:tgtEl>
                                          <p:spTgt spid="109600"/>
                                        </p:tgtEl>
                                      </p:cBhvr>
                                    </p:animEffect>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109599"/>
                                        </p:tgtEl>
                                        <p:attrNameLst>
                                          <p:attrName>style.visibility</p:attrName>
                                        </p:attrNameLst>
                                      </p:cBhvr>
                                      <p:to>
                                        <p:strVal val="visible"/>
                                      </p:to>
                                    </p:set>
                                    <p:animEffect transition="in" filter="wipe(left)">
                                      <p:cBhvr>
                                        <p:cTn id="56" dur="1000"/>
                                        <p:tgtEl>
                                          <p:spTgt spid="109599"/>
                                        </p:tgtEl>
                                      </p:cBhvr>
                                    </p:animEffect>
                                  </p:childTnLst>
                                </p:cTn>
                              </p:par>
                            </p:childTnLst>
                          </p:cTn>
                        </p:par>
                        <p:par>
                          <p:cTn id="57" fill="hold">
                            <p:stCondLst>
                              <p:cond delay="3500"/>
                            </p:stCondLst>
                            <p:childTnLst>
                              <p:par>
                                <p:cTn id="58" presetID="22" presetClass="entr" presetSubtype="8" fill="hold" grpId="0" nodeType="afterEffect">
                                  <p:stCondLst>
                                    <p:cond delay="0"/>
                                  </p:stCondLst>
                                  <p:childTnLst>
                                    <p:set>
                                      <p:cBhvr>
                                        <p:cTn id="59" dur="1" fill="hold">
                                          <p:stCondLst>
                                            <p:cond delay="0"/>
                                          </p:stCondLst>
                                        </p:cTn>
                                        <p:tgtEl>
                                          <p:spTgt spid="109633"/>
                                        </p:tgtEl>
                                        <p:attrNameLst>
                                          <p:attrName>style.visibility</p:attrName>
                                        </p:attrNameLst>
                                      </p:cBhvr>
                                      <p:to>
                                        <p:strVal val="visible"/>
                                      </p:to>
                                    </p:set>
                                    <p:animEffect transition="in" filter="wipe(left)">
                                      <p:cBhvr>
                                        <p:cTn id="60" dur="1000"/>
                                        <p:tgtEl>
                                          <p:spTgt spid="109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autoUpdateAnimBg="0"/>
      <p:bldP spid="109572" grpId="0" autoUpdateAnimBg="0"/>
      <p:bldP spid="109596" grpId="0"/>
      <p:bldP spid="109598" grpId="0"/>
      <p:bldP spid="109599" grpId="0"/>
      <p:bldP spid="109629" grpId="0"/>
      <p:bldP spid="1096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960319D-005C-45CD-B8C8-E8AE7E430254}" type="slidenum">
              <a:rPr lang="zh-CN" altLang="en-US" sz="1600" smtClean="0">
                <a:solidFill>
                  <a:srgbClr val="FFFF00"/>
                </a:solidFill>
                <a:ea typeface="宋体" panose="02010600030101010101" pitchFamily="2" charset="-122"/>
              </a:rPr>
              <a:t>40</a:t>
            </a:fld>
            <a:endParaRPr lang="en-US" altLang="zh-CN" sz="1600">
              <a:solidFill>
                <a:srgbClr val="FFFF00"/>
              </a:solidFill>
              <a:ea typeface="宋体" panose="02010600030101010101" pitchFamily="2" charset="-122"/>
            </a:endParaRPr>
          </a:p>
        </p:txBody>
      </p:sp>
      <p:sp>
        <p:nvSpPr>
          <p:cNvPr id="110594" name="Text Box 2"/>
          <p:cNvSpPr txBox="1">
            <a:spLocks noChangeArrowheads="1"/>
          </p:cNvSpPr>
          <p:nvPr/>
        </p:nvSpPr>
        <p:spPr bwMode="auto">
          <a:xfrm>
            <a:off x="304800" y="2228850"/>
            <a:ext cx="87201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dirty="0">
                <a:solidFill>
                  <a:srgbClr val="FF0000"/>
                </a:solidFill>
                <a:effectLst>
                  <a:outerShdw blurRad="38100" dist="38100" dir="2700000" algn="tl">
                    <a:srgbClr val="C0C0C0"/>
                  </a:outerShdw>
                </a:effectLst>
              </a:rPr>
              <a:t>②  等效变换</a:t>
            </a:r>
            <a:r>
              <a:rPr kumimoji="1" lang="zh-CN" altLang="en-US" dirty="0">
                <a:solidFill>
                  <a:srgbClr val="FF0000"/>
                </a:solidFill>
                <a:effectLst>
                  <a:outerShdw blurRad="38100" dist="38100" dir="2700000" algn="tl">
                    <a:srgbClr val="C0C0C0"/>
                  </a:outerShdw>
                </a:effectLst>
              </a:rPr>
              <a:t>时，两电源的</a:t>
            </a:r>
            <a:r>
              <a:rPr lang="zh-CN" altLang="en-US" dirty="0">
                <a:solidFill>
                  <a:srgbClr val="FF0000"/>
                </a:solidFill>
                <a:effectLst>
                  <a:outerShdw blurRad="38100" dist="38100" dir="2700000" algn="tl">
                    <a:srgbClr val="C0C0C0"/>
                  </a:outerShdw>
                </a:effectLst>
              </a:rPr>
              <a:t>参考方向</a:t>
            </a:r>
            <a:r>
              <a:rPr kumimoji="1" lang="zh-CN" altLang="en-US" dirty="0">
                <a:solidFill>
                  <a:srgbClr val="FF0000"/>
                </a:solidFill>
                <a:effectLst>
                  <a:outerShdw blurRad="38100" dist="38100" dir="2700000" algn="tl">
                    <a:srgbClr val="C0C0C0"/>
                  </a:outerShdw>
                </a:effectLst>
              </a:rPr>
              <a:t>要一一对应。</a:t>
            </a:r>
            <a:r>
              <a:rPr kumimoji="1" lang="en-US" altLang="zh-CN" dirty="0">
                <a:solidFill>
                  <a:srgbClr val="FF0000"/>
                </a:solidFill>
                <a:effectLst>
                  <a:outerShdw blurRad="38100" dist="38100" dir="2700000" algn="tl">
                    <a:srgbClr val="C0C0C0"/>
                  </a:outerShdw>
                </a:effectLst>
              </a:rPr>
              <a:t>(</a:t>
            </a:r>
            <a:r>
              <a:rPr kumimoji="1" lang="zh-CN" altLang="en-US" dirty="0">
                <a:solidFill>
                  <a:srgbClr val="FF0000"/>
                </a:solidFill>
                <a:effectLst>
                  <a:outerShdw blurRad="38100" dist="38100" dir="2700000" algn="tl">
                    <a:srgbClr val="C0C0C0"/>
                  </a:outerShdw>
                </a:effectLst>
              </a:rPr>
              <a:t>非关联方向</a:t>
            </a:r>
            <a:r>
              <a:rPr kumimoji="1" lang="en-US" altLang="zh-CN" dirty="0">
                <a:solidFill>
                  <a:srgbClr val="FF0000"/>
                </a:solidFill>
                <a:effectLst>
                  <a:outerShdw blurRad="38100" dist="38100" dir="2700000" algn="tl">
                    <a:srgbClr val="C0C0C0"/>
                  </a:outerShdw>
                </a:effectLst>
              </a:rPr>
              <a:t>)</a:t>
            </a:r>
            <a:endParaRPr kumimoji="1" lang="zh-CN" altLang="en-US" dirty="0">
              <a:solidFill>
                <a:srgbClr val="FF0000"/>
              </a:solidFill>
              <a:effectLst>
                <a:outerShdw blurRad="38100" dist="38100" dir="2700000" algn="tl">
                  <a:srgbClr val="C0C0C0"/>
                </a:outerShdw>
              </a:effectLst>
            </a:endParaRPr>
          </a:p>
        </p:txBody>
      </p:sp>
      <p:sp>
        <p:nvSpPr>
          <p:cNvPr id="110595" name="Text Box 3"/>
          <p:cNvSpPr txBox="1">
            <a:spLocks noChangeArrowheads="1"/>
          </p:cNvSpPr>
          <p:nvPr/>
        </p:nvSpPr>
        <p:spPr bwMode="auto">
          <a:xfrm>
            <a:off x="304800" y="4460875"/>
            <a:ext cx="7785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zh-CN" altLang="en-US">
                <a:effectLst>
                  <a:outerShdw blurRad="38100" dist="38100" dir="2700000" algn="tl">
                    <a:srgbClr val="C0C0C0"/>
                  </a:outerShdw>
                </a:effectLst>
              </a:rPr>
              <a:t>③  </a:t>
            </a:r>
            <a:r>
              <a:rPr kumimoji="1" lang="zh-CN" altLang="en-US">
                <a:effectLst>
                  <a:outerShdw blurRad="38100" dist="38100" dir="2700000" algn="tl">
                    <a:srgbClr val="C0C0C0"/>
                  </a:outerShdw>
                </a:effectLst>
              </a:rPr>
              <a:t>理想电压源与理想电流源之间无等效关系。</a:t>
            </a:r>
          </a:p>
        </p:txBody>
      </p:sp>
      <p:sp>
        <p:nvSpPr>
          <p:cNvPr id="110596" name="Text Box 4"/>
          <p:cNvSpPr txBox="1">
            <a:spLocks noChangeArrowheads="1"/>
          </p:cNvSpPr>
          <p:nvPr/>
        </p:nvSpPr>
        <p:spPr bwMode="auto">
          <a:xfrm>
            <a:off x="304800" y="1052513"/>
            <a:ext cx="84867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
              </a:spcBef>
              <a:defRPr/>
            </a:pPr>
            <a:r>
              <a:rPr lang="zh-CN" altLang="en-US">
                <a:effectLst>
                  <a:outerShdw blurRad="38100" dist="38100" dir="2700000" algn="tl">
                    <a:srgbClr val="C0C0C0"/>
                  </a:outerShdw>
                </a:effectLst>
              </a:rPr>
              <a:t>①  等效关系只</a:t>
            </a:r>
            <a:r>
              <a:rPr kumimoji="1" lang="zh-CN" altLang="en-US">
                <a:effectLst>
                  <a:outerShdw blurRad="38100" dist="38100" dir="2700000" algn="tl">
                    <a:srgbClr val="C0C0C0"/>
                  </a:outerShdw>
                </a:effectLst>
              </a:rPr>
              <a:t>对</a:t>
            </a:r>
            <a:r>
              <a:rPr lang="zh-CN" altLang="en-US">
                <a:effectLst>
                  <a:outerShdw blurRad="38100" dist="38100" dir="2700000" algn="tl">
                    <a:srgbClr val="C0C0C0"/>
                  </a:outerShdw>
                </a:effectLst>
              </a:rPr>
              <a:t>外</a:t>
            </a:r>
            <a:r>
              <a:rPr kumimoji="1" lang="zh-CN" altLang="en-US">
                <a:effectLst>
                  <a:outerShdw blurRad="38100" dist="38100" dir="2700000" algn="tl">
                    <a:srgbClr val="C0C0C0"/>
                  </a:outerShdw>
                </a:effectLst>
              </a:rPr>
              <a:t>电路而言， 对电源</a:t>
            </a:r>
            <a:r>
              <a:rPr lang="zh-CN" altLang="en-US">
                <a:effectLst>
                  <a:outerShdw blurRad="38100" dist="38100" dir="2700000" algn="tl">
                    <a:srgbClr val="C0C0C0"/>
                  </a:outerShdw>
                </a:effectLst>
              </a:rPr>
              <a:t>内部则是</a:t>
            </a:r>
            <a:r>
              <a:rPr kumimoji="1" lang="zh-CN" altLang="en-US">
                <a:effectLst>
                  <a:outerShdw blurRad="38100" dist="38100" dir="2700000" algn="tl">
                    <a:srgbClr val="C0C0C0"/>
                  </a:outerShdw>
                </a:effectLst>
              </a:rPr>
              <a:t>不等效的。</a:t>
            </a:r>
          </a:p>
        </p:txBody>
      </p:sp>
      <p:sp>
        <p:nvSpPr>
          <p:cNvPr id="110597" name="Text Box 5"/>
          <p:cNvSpPr txBox="1">
            <a:spLocks noChangeArrowheads="1"/>
          </p:cNvSpPr>
          <p:nvPr/>
        </p:nvSpPr>
        <p:spPr bwMode="auto">
          <a:xfrm>
            <a:off x="766763" y="1484313"/>
            <a:ext cx="8154987"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5000"/>
              </a:spcBef>
              <a:defRPr/>
            </a:pPr>
            <a:r>
              <a:rPr kumimoji="1" lang="zh-CN" altLang="en-US">
                <a:solidFill>
                  <a:srgbClr val="CC0000"/>
                </a:solidFill>
                <a:effectLst>
                  <a:outerShdw blurRad="38100" dist="38100" dir="2700000" algn="tl">
                    <a:srgbClr val="C0C0C0"/>
                  </a:outerShdw>
                </a:effectLst>
              </a:rPr>
              <a:t>如</a:t>
            </a:r>
            <a:r>
              <a:rPr kumimoji="1" lang="en-US" altLang="zh-CN">
                <a:solidFill>
                  <a:srgbClr val="CC0000"/>
                </a:solidFill>
                <a:effectLst>
                  <a:outerShdw blurRad="38100" dist="38100" dir="2700000" algn="tl">
                    <a:srgbClr val="C0C0C0"/>
                  </a:outerShdw>
                </a:effectLst>
              </a:rPr>
              <a:t> </a:t>
            </a:r>
            <a:r>
              <a:rPr kumimoji="1" lang="zh-CN" altLang="en-US">
                <a:solidFill>
                  <a:srgbClr val="CC0000"/>
                </a:solidFill>
                <a:effectLst>
                  <a:outerShdw blurRad="38100" dist="38100" dir="2700000" algn="tl">
                    <a:srgbClr val="C0C0C0"/>
                  </a:outerShdw>
                </a:effectLst>
              </a:rPr>
              <a:t>当</a:t>
            </a:r>
            <a:r>
              <a:rPr kumimoji="1" lang="en-US" altLang="zh-CN" b="1" i="1">
                <a:solidFill>
                  <a:srgbClr val="CC0000"/>
                </a:solidFill>
                <a:effectLst>
                  <a:outerShdw blurRad="38100" dist="38100" dir="2700000" algn="tl">
                    <a:srgbClr val="C0C0C0"/>
                  </a:outerShdw>
                </a:effectLst>
              </a:rPr>
              <a:t>R</a:t>
            </a:r>
            <a:r>
              <a:rPr kumimoji="1" lang="en-US" altLang="zh-CN" b="1" baseline="-25000">
                <a:solidFill>
                  <a:srgbClr val="CC0000"/>
                </a:solidFill>
                <a:effectLst>
                  <a:outerShdw blurRad="38100" dist="38100" dir="2700000" algn="tl">
                    <a:srgbClr val="C0C0C0"/>
                  </a:outerShdw>
                </a:effectLst>
              </a:rPr>
              <a:t>L</a:t>
            </a:r>
            <a:r>
              <a:rPr kumimoji="1" lang="en-US" altLang="zh-CN" b="1">
                <a:solidFill>
                  <a:srgbClr val="CC0000"/>
                </a:solidFill>
                <a:effectLst>
                  <a:outerShdw blurRad="38100" dist="38100" dir="2700000" algn="tl">
                    <a:srgbClr val="C0C0C0"/>
                  </a:outerShdw>
                </a:effectLst>
                <a:sym typeface="Symbol" panose="05050102010706020507" pitchFamily="18" charset="2"/>
              </a:rPr>
              <a:t>= </a:t>
            </a:r>
            <a:r>
              <a:rPr lang="en-US" altLang="zh-CN" b="1">
                <a:solidFill>
                  <a:srgbClr val="CC0000"/>
                </a:solidFill>
                <a:effectLst>
                  <a:outerShdw blurRad="38100" dist="38100" dir="2700000" algn="tl">
                    <a:srgbClr val="C0C0C0"/>
                  </a:outerShdw>
                </a:effectLst>
                <a:sym typeface="Symbol" panose="05050102010706020507" pitchFamily="18" charset="2"/>
              </a:rPr>
              <a:t></a:t>
            </a:r>
            <a:r>
              <a:rPr lang="en-US" altLang="zh-CN">
                <a:solidFill>
                  <a:srgbClr val="CC0000"/>
                </a:solidFill>
                <a:effectLst>
                  <a:outerShdw blurRad="38100" dist="38100" dir="2700000" algn="tl">
                    <a:srgbClr val="C0C0C0"/>
                  </a:outerShdw>
                </a:effectLst>
                <a:sym typeface="Symbol" panose="05050102010706020507" pitchFamily="18" charset="2"/>
              </a:rPr>
              <a:t> </a:t>
            </a:r>
            <a:r>
              <a:rPr lang="zh-CN" altLang="en-US">
                <a:solidFill>
                  <a:srgbClr val="CC0000"/>
                </a:solidFill>
                <a:effectLst>
                  <a:outerShdw blurRad="38100" dist="38100" dir="2700000" algn="tl">
                    <a:srgbClr val="C0C0C0"/>
                  </a:outerShdw>
                </a:effectLst>
                <a:sym typeface="Symbol" panose="05050102010706020507" pitchFamily="18" charset="2"/>
              </a:rPr>
              <a:t>时，</a:t>
            </a:r>
            <a:r>
              <a:rPr lang="zh-CN" altLang="en-US">
                <a:effectLst>
                  <a:outerShdw blurRad="38100" dist="38100" dir="2700000" algn="tl">
                    <a:srgbClr val="C0C0C0"/>
                  </a:outerShdw>
                </a:effectLst>
                <a:sym typeface="Symbol" panose="05050102010706020507" pitchFamily="18" charset="2"/>
              </a:rPr>
              <a:t>电压源模型内阻 </a:t>
            </a:r>
            <a:r>
              <a:rPr kumimoji="1" lang="en-US" altLang="zh-CN" b="1" i="1">
                <a:effectLst>
                  <a:outerShdw blurRad="38100" dist="38100" dir="2700000" algn="tl">
                    <a:srgbClr val="C0C0C0"/>
                  </a:outerShdw>
                </a:effectLst>
              </a:rPr>
              <a:t>R</a:t>
            </a:r>
            <a:r>
              <a:rPr kumimoji="1" lang="en-US" altLang="zh-CN" b="1" baseline="-25000">
                <a:effectLst>
                  <a:outerShdw blurRad="38100" dist="38100" dir="2700000" algn="tl">
                    <a:srgbClr val="C0C0C0"/>
                  </a:outerShdw>
                </a:effectLst>
              </a:rPr>
              <a:t>S</a:t>
            </a:r>
            <a:r>
              <a:rPr kumimoji="1" lang="en-US" altLang="zh-CN">
                <a:effectLst>
                  <a:outerShdw blurRad="38100" dist="38100" dir="2700000" algn="tl">
                    <a:srgbClr val="C0C0C0"/>
                  </a:outerShdw>
                </a:effectLst>
              </a:rPr>
              <a:t> </a:t>
            </a:r>
            <a:r>
              <a:rPr kumimoji="1" lang="zh-CN" altLang="en-US">
                <a:effectLst>
                  <a:outerShdw blurRad="38100" dist="38100" dir="2700000" algn="tl">
                    <a:srgbClr val="C0C0C0"/>
                  </a:outerShdw>
                </a:effectLst>
              </a:rPr>
              <a:t>中不损耗功率，</a:t>
            </a:r>
            <a:r>
              <a:rPr lang="zh-CN" altLang="en-US">
                <a:effectLst>
                  <a:outerShdw blurRad="38100" dist="38100" dir="2700000" algn="tl">
                    <a:srgbClr val="C0C0C0"/>
                  </a:outerShdw>
                </a:effectLst>
                <a:sym typeface="Symbol" panose="05050102010706020507" pitchFamily="18" charset="2"/>
              </a:rPr>
              <a:t>而电流源模型的内阻</a:t>
            </a:r>
            <a:r>
              <a:rPr lang="zh-CN" altLang="en-US" b="1">
                <a:effectLst>
                  <a:outerShdw blurRad="38100" dist="38100" dir="2700000" algn="tl">
                    <a:srgbClr val="C0C0C0"/>
                  </a:outerShdw>
                </a:effectLst>
                <a:sym typeface="Symbol" panose="05050102010706020507" pitchFamily="18" charset="2"/>
              </a:rPr>
              <a:t> </a:t>
            </a:r>
            <a:r>
              <a:rPr kumimoji="1" lang="en-US" altLang="zh-CN" b="1" i="1">
                <a:effectLst>
                  <a:outerShdw blurRad="38100" dist="38100" dir="2700000" algn="tl">
                    <a:srgbClr val="C0C0C0"/>
                  </a:outerShdw>
                </a:effectLst>
              </a:rPr>
              <a:t>R</a:t>
            </a:r>
            <a:r>
              <a:rPr kumimoji="1" lang="en-US" altLang="zh-CN" b="1" baseline="-25000">
                <a:effectLst>
                  <a:outerShdw blurRad="38100" dist="38100" dir="2700000" algn="tl">
                    <a:srgbClr val="C0C0C0"/>
                  </a:outerShdw>
                </a:effectLst>
              </a:rPr>
              <a:t>0</a:t>
            </a:r>
            <a:r>
              <a:rPr kumimoji="1" lang="en-US" altLang="zh-CN">
                <a:effectLst>
                  <a:outerShdw blurRad="38100" dist="38100" dir="2700000" algn="tl">
                    <a:srgbClr val="C0C0C0"/>
                  </a:outerShdw>
                </a:effectLst>
              </a:rPr>
              <a:t> </a:t>
            </a:r>
            <a:r>
              <a:rPr kumimoji="1" lang="zh-CN" altLang="en-US">
                <a:effectLst>
                  <a:outerShdw blurRad="38100" dist="38100" dir="2700000" algn="tl">
                    <a:srgbClr val="C0C0C0"/>
                  </a:outerShdw>
                </a:effectLst>
              </a:rPr>
              <a:t>中则损耗功率。</a:t>
            </a:r>
          </a:p>
        </p:txBody>
      </p:sp>
      <p:sp>
        <p:nvSpPr>
          <p:cNvPr id="110598" name="Text Box 6"/>
          <p:cNvSpPr txBox="1">
            <a:spLocks noChangeArrowheads="1"/>
          </p:cNvSpPr>
          <p:nvPr/>
        </p:nvSpPr>
        <p:spPr bwMode="auto">
          <a:xfrm>
            <a:off x="304800" y="4943475"/>
            <a:ext cx="793908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spcBef>
                <a:spcPct val="5000"/>
              </a:spcBef>
              <a:defRPr/>
            </a:pPr>
            <a:r>
              <a:rPr lang="zh-CN" altLang="en-US" dirty="0">
                <a:effectLst>
                  <a:outerShdw blurRad="38100" dist="38100" dir="2700000" algn="tl">
                    <a:srgbClr val="C0C0C0"/>
                  </a:outerShdw>
                </a:effectLst>
              </a:rPr>
              <a:t>④  任何一个电压</a:t>
            </a:r>
            <a:r>
              <a:rPr lang="zh-CN" altLang="en-US" b="1" dirty="0">
                <a:effectLst>
                  <a:outerShdw blurRad="38100" dist="38100" dir="2700000" algn="tl">
                    <a:srgbClr val="C0C0C0"/>
                  </a:outerShdw>
                </a:effectLst>
              </a:rPr>
              <a:t> </a:t>
            </a:r>
            <a:r>
              <a:rPr lang="en-US" altLang="zh-CN" b="1" i="1" dirty="0">
                <a:effectLst>
                  <a:outerShdw blurRad="38100" dist="38100" dir="2700000" algn="tl">
                    <a:srgbClr val="C0C0C0"/>
                  </a:outerShdw>
                </a:effectLst>
              </a:rPr>
              <a:t>U</a:t>
            </a:r>
            <a:r>
              <a:rPr lang="en-US" altLang="zh-CN" b="1" baseline="-25000" dirty="0">
                <a:effectLst>
                  <a:outerShdw blurRad="38100" dist="38100" dir="2700000" algn="tl">
                    <a:srgbClr val="C0C0C0"/>
                  </a:outerShdw>
                </a:effectLst>
              </a:rPr>
              <a:t>S</a:t>
            </a:r>
            <a:r>
              <a:rPr lang="en-US" altLang="zh-CN" i="1" dirty="0">
                <a:effectLst>
                  <a:outerShdw blurRad="38100" dist="38100" dir="2700000" algn="tl">
                    <a:srgbClr val="C0C0C0"/>
                  </a:outerShdw>
                </a:effectLst>
              </a:rPr>
              <a:t> </a:t>
            </a:r>
            <a:r>
              <a:rPr lang="zh-CN" altLang="en-US" dirty="0">
                <a:effectLst>
                  <a:outerShdw blurRad="38100" dist="38100" dir="2700000" algn="tl">
                    <a:srgbClr val="C0C0C0"/>
                  </a:outerShdw>
                </a:effectLst>
              </a:rPr>
              <a:t>和某个电阻 </a:t>
            </a:r>
            <a:r>
              <a:rPr lang="en-US" altLang="zh-CN" b="1" i="1" dirty="0">
                <a:effectLst>
                  <a:outerShdw blurRad="38100" dist="38100" dir="2700000" algn="tl">
                    <a:srgbClr val="C0C0C0"/>
                  </a:outerShdw>
                </a:effectLst>
              </a:rPr>
              <a:t>R</a:t>
            </a:r>
            <a:r>
              <a:rPr lang="en-US" altLang="zh-CN" i="1" dirty="0">
                <a:effectLst>
                  <a:outerShdw blurRad="38100" dist="38100" dir="2700000" algn="tl">
                    <a:srgbClr val="C0C0C0"/>
                  </a:outerShdw>
                </a:effectLst>
              </a:rPr>
              <a:t> </a:t>
            </a:r>
            <a:r>
              <a:rPr lang="zh-CN" altLang="en-US" dirty="0">
                <a:effectLst>
                  <a:outerShdw blurRad="38100" dist="38100" dir="2700000" algn="tl">
                    <a:srgbClr val="C0C0C0"/>
                  </a:outerShdw>
                </a:effectLst>
              </a:rPr>
              <a:t>串联的电路，都可化为一个</a:t>
            </a:r>
            <a:r>
              <a:rPr kumimoji="1" lang="zh-CN" altLang="en-US" dirty="0">
                <a:effectLst>
                  <a:outerShdw blurRad="38100" dist="38100" dir="2700000" algn="tl">
                    <a:srgbClr val="C0C0C0"/>
                  </a:outerShdw>
                </a:effectLst>
              </a:rPr>
              <a:t>电流为</a:t>
            </a:r>
            <a:r>
              <a:rPr kumimoji="1" lang="zh-CN" altLang="en-US" b="1" dirty="0">
                <a:effectLst>
                  <a:outerShdw blurRad="38100" dist="38100" dir="2700000" algn="tl">
                    <a:srgbClr val="C0C0C0"/>
                  </a:outerShdw>
                </a:effectLst>
              </a:rPr>
              <a:t> </a:t>
            </a:r>
            <a:r>
              <a:rPr lang="en-US" altLang="zh-CN" b="1" i="1" dirty="0">
                <a:effectLst>
                  <a:outerShdw blurRad="38100" dist="38100" dir="2700000" algn="tl">
                    <a:srgbClr val="C0C0C0"/>
                  </a:outerShdw>
                </a:effectLst>
              </a:rPr>
              <a:t>I</a:t>
            </a:r>
            <a:r>
              <a:rPr lang="en-US" altLang="zh-CN" b="1" baseline="-25000" dirty="0">
                <a:effectLst>
                  <a:outerShdw blurRad="38100" dist="38100" dir="2700000" algn="tl">
                    <a:srgbClr val="C0C0C0"/>
                  </a:outerShdw>
                </a:effectLst>
              </a:rPr>
              <a:t>S</a:t>
            </a:r>
            <a:r>
              <a:rPr lang="en-US" altLang="zh-CN" baseline="-25000" dirty="0">
                <a:effectLst>
                  <a:outerShdw blurRad="38100" dist="38100" dir="2700000" algn="tl">
                    <a:srgbClr val="C0C0C0"/>
                  </a:outerShdw>
                </a:effectLst>
              </a:rPr>
              <a:t> </a:t>
            </a:r>
            <a:r>
              <a:rPr kumimoji="1" lang="zh-CN" altLang="en-US" dirty="0">
                <a:effectLst>
                  <a:outerShdw blurRad="38100" dist="38100" dir="2700000" algn="tl">
                    <a:srgbClr val="C0C0C0"/>
                  </a:outerShdw>
                </a:effectLst>
              </a:rPr>
              <a:t>和这个电阻</a:t>
            </a:r>
            <a:r>
              <a:rPr lang="en-US" altLang="zh-CN" b="1" i="1" dirty="0">
                <a:effectLst>
                  <a:outerShdw blurRad="38100" dist="38100" dir="2700000" algn="tl">
                    <a:srgbClr val="C0C0C0"/>
                  </a:outerShdw>
                </a:effectLst>
              </a:rPr>
              <a:t>R</a:t>
            </a:r>
            <a:r>
              <a:rPr kumimoji="1" lang="zh-CN" altLang="en-US" dirty="0">
                <a:effectLst>
                  <a:outerShdw blurRad="38100" dist="38100" dir="2700000" algn="tl">
                    <a:srgbClr val="C0C0C0"/>
                  </a:outerShdw>
                </a:effectLst>
              </a:rPr>
              <a:t>并联的电路。</a:t>
            </a:r>
          </a:p>
        </p:txBody>
      </p:sp>
      <p:grpSp>
        <p:nvGrpSpPr>
          <p:cNvPr id="110599" name="Group 7"/>
          <p:cNvGrpSpPr/>
          <p:nvPr/>
        </p:nvGrpSpPr>
        <p:grpSpPr bwMode="auto">
          <a:xfrm>
            <a:off x="684213" y="2636838"/>
            <a:ext cx="3979862" cy="1905000"/>
            <a:chOff x="421" y="1891"/>
            <a:chExt cx="2507" cy="1200"/>
          </a:xfrm>
        </p:grpSpPr>
        <p:grpSp>
          <p:nvGrpSpPr>
            <p:cNvPr id="85040" name="Group 8"/>
            <p:cNvGrpSpPr/>
            <p:nvPr/>
          </p:nvGrpSpPr>
          <p:grpSpPr bwMode="auto">
            <a:xfrm>
              <a:off x="421" y="1891"/>
              <a:ext cx="2507" cy="1200"/>
              <a:chOff x="421" y="1891"/>
              <a:chExt cx="2507" cy="1200"/>
            </a:xfrm>
          </p:grpSpPr>
          <p:grpSp>
            <p:nvGrpSpPr>
              <p:cNvPr id="85043" name="Group 9"/>
              <p:cNvGrpSpPr/>
              <p:nvPr/>
            </p:nvGrpSpPr>
            <p:grpSpPr bwMode="auto">
              <a:xfrm>
                <a:off x="421" y="1891"/>
                <a:ext cx="1147" cy="1152"/>
                <a:chOff x="421" y="1891"/>
                <a:chExt cx="1147" cy="1152"/>
              </a:xfrm>
            </p:grpSpPr>
            <p:sp>
              <p:nvSpPr>
                <p:cNvPr id="110602" name="Text Box 10"/>
                <p:cNvSpPr txBox="1">
                  <a:spLocks noChangeArrowheads="1"/>
                </p:cNvSpPr>
                <p:nvPr/>
              </p:nvSpPr>
              <p:spPr bwMode="auto">
                <a:xfrm>
                  <a:off x="453" y="2524"/>
                  <a:ext cx="3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S</a:t>
                  </a:r>
                  <a:endParaRPr kumimoji="1" lang="en-US" altLang="zh-CN" b="1">
                    <a:effectLst>
                      <a:outerShdw blurRad="38100" dist="38100" dir="2700000" algn="tl">
                        <a:srgbClr val="C0C0C0"/>
                      </a:outerShdw>
                    </a:effectLst>
                    <a:ea typeface="宋体" panose="02010600030101010101" pitchFamily="2" charset="-122"/>
                  </a:endParaRPr>
                </a:p>
              </p:txBody>
            </p:sp>
            <p:sp>
              <p:nvSpPr>
                <p:cNvPr id="85064" name="Line 11"/>
                <p:cNvSpPr>
                  <a:spLocks noChangeShapeType="1"/>
                </p:cNvSpPr>
                <p:nvPr/>
              </p:nvSpPr>
              <p:spPr bwMode="auto">
                <a:xfrm>
                  <a:off x="699" y="2396"/>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65" name="Oval 12"/>
                <p:cNvSpPr>
                  <a:spLocks noChangeArrowheads="1"/>
                </p:cNvSpPr>
                <p:nvPr/>
              </p:nvSpPr>
              <p:spPr bwMode="auto">
                <a:xfrm>
                  <a:off x="713" y="2202"/>
                  <a:ext cx="195" cy="194"/>
                </a:xfrm>
                <a:prstGeom prst="ellipse">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66" name="Line 13"/>
                <p:cNvSpPr>
                  <a:spLocks noChangeShapeType="1"/>
                </p:cNvSpPr>
                <p:nvPr/>
              </p:nvSpPr>
              <p:spPr bwMode="auto">
                <a:xfrm>
                  <a:off x="819" y="2057"/>
                  <a:ext cx="0" cy="484"/>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06" name="Rectangle 14"/>
                <p:cNvSpPr>
                  <a:spLocks noChangeArrowheads="1"/>
                </p:cNvSpPr>
                <p:nvPr/>
              </p:nvSpPr>
              <p:spPr bwMode="auto">
                <a:xfrm>
                  <a:off x="779" y="2541"/>
                  <a:ext cx="80" cy="194"/>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2800" b="1">
                    <a:effectLst>
                      <a:outerShdw blurRad="38100" dist="38100" dir="2700000" algn="tl">
                        <a:srgbClr val="C0C0C0"/>
                      </a:outerShdw>
                    </a:effectLst>
                    <a:ea typeface="宋体" panose="02010600030101010101" pitchFamily="2" charset="-122"/>
                  </a:endParaRPr>
                </a:p>
              </p:txBody>
            </p:sp>
            <p:sp>
              <p:nvSpPr>
                <p:cNvPr id="85068" name="Line 15"/>
                <p:cNvSpPr>
                  <a:spLocks noChangeShapeType="1"/>
                </p:cNvSpPr>
                <p:nvPr/>
              </p:nvSpPr>
              <p:spPr bwMode="auto">
                <a:xfrm>
                  <a:off x="819" y="2735"/>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08" name="Text Box 16"/>
                <p:cNvSpPr txBox="1">
                  <a:spLocks noChangeArrowheads="1"/>
                </p:cNvSpPr>
                <p:nvPr/>
              </p:nvSpPr>
              <p:spPr bwMode="auto">
                <a:xfrm>
                  <a:off x="528" y="1914"/>
                  <a:ext cx="160" cy="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1" hangingPunct="1">
                    <a:spcBef>
                      <a:spcPct val="50000"/>
                    </a:spcBef>
                    <a:defRPr/>
                  </a:pPr>
                  <a:r>
                    <a:rPr kumimoji="1" lang="en-US" altLang="zh-CN" sz="2800" b="1">
                      <a:solidFill>
                        <a:srgbClr val="FF0000"/>
                      </a:solidFill>
                      <a:effectLst>
                        <a:outerShdw blurRad="38100" dist="38100" dir="2700000" algn="tl">
                          <a:srgbClr val="C0C0C0"/>
                        </a:outerShdw>
                      </a:effectLst>
                      <a:ea typeface="宋体" panose="02010600030101010101" pitchFamily="2" charset="-122"/>
                    </a:rPr>
                    <a:t>+</a:t>
                  </a:r>
                  <a:endParaRPr kumimoji="1" lang="en-US" altLang="zh-CN" sz="2800" b="1">
                    <a:effectLst>
                      <a:outerShdw blurRad="38100" dist="38100" dir="2700000" algn="tl">
                        <a:srgbClr val="C0C0C0"/>
                      </a:outerShdw>
                    </a:effectLst>
                    <a:ea typeface="宋体" panose="02010600030101010101" pitchFamily="2" charset="-122"/>
                  </a:endParaRPr>
                </a:p>
                <a:p>
                  <a:pPr algn="ctr" eaLnBrk="1" hangingPunct="1">
                    <a:spcBef>
                      <a:spcPct val="50000"/>
                    </a:spcBef>
                    <a:defRPr/>
                  </a:pPr>
                  <a:r>
                    <a:rPr kumimoji="1" lang="en-US" altLang="zh-CN" sz="2800" b="1">
                      <a:solidFill>
                        <a:srgbClr val="FF3300"/>
                      </a:solidFill>
                      <a:effectLst>
                        <a:outerShdw blurRad="38100" dist="38100" dir="2700000" algn="tl">
                          <a:srgbClr val="C0C0C0"/>
                        </a:outerShdw>
                      </a:effectLst>
                      <a:ea typeface="宋体" panose="02010600030101010101" pitchFamily="2" charset="-122"/>
                    </a:rPr>
                    <a:t>–</a:t>
                  </a:r>
                </a:p>
              </p:txBody>
            </p:sp>
            <p:sp>
              <p:nvSpPr>
                <p:cNvPr id="110609" name="Rectangle 17"/>
                <p:cNvSpPr>
                  <a:spLocks noChangeArrowheads="1"/>
                </p:cNvSpPr>
                <p:nvPr/>
              </p:nvSpPr>
              <p:spPr bwMode="auto">
                <a:xfrm>
                  <a:off x="421" y="2157"/>
                  <a:ext cx="32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b="1" i="1">
                      <a:solidFill>
                        <a:srgbClr val="FF0000"/>
                      </a:solidFill>
                      <a:effectLst>
                        <a:outerShdw blurRad="38100" dist="38100" dir="2700000" algn="tl">
                          <a:srgbClr val="C0C0C0"/>
                        </a:outerShdw>
                      </a:effectLst>
                      <a:ea typeface="宋体" panose="02010600030101010101" pitchFamily="2" charset="-122"/>
                    </a:rPr>
                    <a:t>U</a:t>
                  </a:r>
                  <a:r>
                    <a:rPr kumimoji="1" lang="en-US" altLang="zh-CN" b="1" baseline="-25000">
                      <a:solidFill>
                        <a:srgbClr val="FF0000"/>
                      </a:solidFill>
                      <a:effectLst>
                        <a:outerShdw blurRad="38100" dist="38100" dir="2700000" algn="tl">
                          <a:srgbClr val="C0C0C0"/>
                        </a:outerShdw>
                      </a:effectLst>
                      <a:ea typeface="宋体" panose="02010600030101010101" pitchFamily="2" charset="-122"/>
                    </a:rPr>
                    <a:t>S</a:t>
                  </a:r>
                </a:p>
              </p:txBody>
            </p:sp>
            <p:sp>
              <p:nvSpPr>
                <p:cNvPr id="85071" name="Line 18"/>
                <p:cNvSpPr>
                  <a:spLocks noChangeShapeType="1"/>
                </p:cNvSpPr>
                <p:nvPr/>
              </p:nvSpPr>
              <p:spPr bwMode="auto">
                <a:xfrm>
                  <a:off x="817" y="2058"/>
                  <a:ext cx="50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72" name="Line 19"/>
                <p:cNvSpPr>
                  <a:spLocks noChangeShapeType="1"/>
                </p:cNvSpPr>
                <p:nvPr/>
              </p:nvSpPr>
              <p:spPr bwMode="auto">
                <a:xfrm>
                  <a:off x="820" y="2916"/>
                  <a:ext cx="50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73" name="Oval 20"/>
                <p:cNvSpPr>
                  <a:spLocks noChangeArrowheads="1"/>
                </p:cNvSpPr>
                <p:nvPr/>
              </p:nvSpPr>
              <p:spPr bwMode="auto">
                <a:xfrm>
                  <a:off x="1317" y="2022"/>
                  <a:ext cx="43" cy="58"/>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74" name="Oval 21"/>
                <p:cNvSpPr>
                  <a:spLocks noChangeArrowheads="1"/>
                </p:cNvSpPr>
                <p:nvPr/>
              </p:nvSpPr>
              <p:spPr bwMode="auto">
                <a:xfrm>
                  <a:off x="1317" y="2870"/>
                  <a:ext cx="43" cy="58"/>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10614" name="Text Box 22"/>
                <p:cNvSpPr txBox="1">
                  <a:spLocks noChangeArrowheads="1"/>
                </p:cNvSpPr>
                <p:nvPr/>
              </p:nvSpPr>
              <p:spPr bwMode="auto">
                <a:xfrm>
                  <a:off x="1356" y="1891"/>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defRPr/>
                  </a:pPr>
                  <a:r>
                    <a:rPr lang="en-US" altLang="zh-CN" b="1">
                      <a:effectLst>
                        <a:outerShdw blurRad="38100" dist="38100" dir="2700000" algn="tl">
                          <a:srgbClr val="C0C0C0"/>
                        </a:outerShdw>
                      </a:effectLst>
                      <a:ea typeface="宋体" panose="02010600030101010101" pitchFamily="2" charset="-122"/>
                    </a:rPr>
                    <a:t>a</a:t>
                  </a:r>
                </a:p>
              </p:txBody>
            </p:sp>
            <p:sp>
              <p:nvSpPr>
                <p:cNvPr id="110615" name="Text Box 23"/>
                <p:cNvSpPr txBox="1">
                  <a:spLocks noChangeArrowheads="1"/>
                </p:cNvSpPr>
                <p:nvPr/>
              </p:nvSpPr>
              <p:spPr bwMode="auto">
                <a:xfrm>
                  <a:off x="1341" y="2755"/>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defRPr/>
                  </a:pPr>
                  <a:r>
                    <a:rPr lang="en-US" altLang="zh-CN" b="1">
                      <a:effectLst>
                        <a:outerShdw blurRad="38100" dist="38100" dir="2700000" algn="tl">
                          <a:srgbClr val="C0C0C0"/>
                        </a:outerShdw>
                      </a:effectLst>
                      <a:ea typeface="宋体" panose="02010600030101010101" pitchFamily="2" charset="-122"/>
                    </a:rPr>
                    <a:t>b</a:t>
                  </a:r>
                </a:p>
              </p:txBody>
            </p:sp>
          </p:grpSp>
          <p:grpSp>
            <p:nvGrpSpPr>
              <p:cNvPr id="85044" name="Group 24"/>
              <p:cNvGrpSpPr/>
              <p:nvPr/>
            </p:nvGrpSpPr>
            <p:grpSpPr bwMode="auto">
              <a:xfrm>
                <a:off x="1363" y="1891"/>
                <a:ext cx="1565" cy="1200"/>
                <a:chOff x="1363" y="1891"/>
                <a:chExt cx="1565" cy="1200"/>
              </a:xfrm>
            </p:grpSpPr>
            <p:sp>
              <p:nvSpPr>
                <p:cNvPr id="110617" name="Rectangle 25"/>
                <p:cNvSpPr>
                  <a:spLocks noChangeArrowheads="1"/>
                </p:cNvSpPr>
                <p:nvPr/>
              </p:nvSpPr>
              <p:spPr bwMode="auto">
                <a:xfrm>
                  <a:off x="1363" y="2358"/>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1" hangingPunct="1">
                    <a:defRPr/>
                  </a:pPr>
                  <a:r>
                    <a:rPr lang="en-US" altLang="zh-CN" b="1" i="1">
                      <a:solidFill>
                        <a:srgbClr val="FF0000"/>
                      </a:solidFill>
                      <a:effectLst>
                        <a:outerShdw blurRad="38100" dist="38100" dir="2700000" algn="tl">
                          <a:srgbClr val="C0C0C0"/>
                        </a:outerShdw>
                      </a:effectLst>
                      <a:ea typeface="宋体" panose="02010600030101010101" pitchFamily="2" charset="-122"/>
                    </a:rPr>
                    <a:t>I</a:t>
                  </a:r>
                  <a:r>
                    <a:rPr lang="en-US" altLang="zh-CN" b="1" baseline="-25000">
                      <a:solidFill>
                        <a:srgbClr val="FF0000"/>
                      </a:solidFill>
                      <a:effectLst>
                        <a:outerShdw blurRad="38100" dist="38100" dir="2700000" algn="tl">
                          <a:srgbClr val="C0C0C0"/>
                        </a:outerShdw>
                      </a:effectLst>
                      <a:ea typeface="宋体" panose="02010600030101010101" pitchFamily="2" charset="-122"/>
                    </a:rPr>
                    <a:t>S</a:t>
                  </a:r>
                </a:p>
              </p:txBody>
            </p:sp>
            <p:grpSp>
              <p:nvGrpSpPr>
                <p:cNvPr id="85046" name="Group 26"/>
                <p:cNvGrpSpPr/>
                <p:nvPr/>
              </p:nvGrpSpPr>
              <p:grpSpPr bwMode="auto">
                <a:xfrm>
                  <a:off x="1754" y="2065"/>
                  <a:ext cx="195" cy="899"/>
                  <a:chOff x="2448" y="960"/>
                  <a:chExt cx="192" cy="864"/>
                </a:xfrm>
              </p:grpSpPr>
              <p:grpSp>
                <p:nvGrpSpPr>
                  <p:cNvPr id="85058" name="Group 27"/>
                  <p:cNvGrpSpPr/>
                  <p:nvPr/>
                </p:nvGrpSpPr>
                <p:grpSpPr bwMode="auto">
                  <a:xfrm flipV="1">
                    <a:off x="2448" y="1296"/>
                    <a:ext cx="192" cy="192"/>
                    <a:chOff x="1344" y="1872"/>
                    <a:chExt cx="192" cy="192"/>
                  </a:xfrm>
                </p:grpSpPr>
                <p:sp>
                  <p:nvSpPr>
                    <p:cNvPr id="85061" name="Oval 28"/>
                    <p:cNvSpPr>
                      <a:spLocks noChangeArrowheads="1"/>
                    </p:cNvSpPr>
                    <p:nvPr/>
                  </p:nvSpPr>
                  <p:spPr bwMode="auto">
                    <a:xfrm>
                      <a:off x="1344" y="1872"/>
                      <a:ext cx="192" cy="192"/>
                    </a:xfrm>
                    <a:prstGeom prst="ellipse">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62" name="Line 29"/>
                    <p:cNvSpPr>
                      <a:spLocks noChangeShapeType="1"/>
                    </p:cNvSpPr>
                    <p:nvPr/>
                  </p:nvSpPr>
                  <p:spPr bwMode="auto">
                    <a:xfrm>
                      <a:off x="1344" y="1968"/>
                      <a:ext cx="192" cy="0"/>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5059" name="Line 30"/>
                  <p:cNvSpPr>
                    <a:spLocks noChangeShapeType="1"/>
                  </p:cNvSpPr>
                  <p:nvPr/>
                </p:nvSpPr>
                <p:spPr bwMode="auto">
                  <a:xfrm>
                    <a:off x="2544" y="1488"/>
                    <a:ext cx="0" cy="33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60" name="Line 31"/>
                  <p:cNvSpPr>
                    <a:spLocks noChangeShapeType="1"/>
                  </p:cNvSpPr>
                  <p:nvPr/>
                </p:nvSpPr>
                <p:spPr bwMode="auto">
                  <a:xfrm>
                    <a:off x="2544" y="960"/>
                    <a:ext cx="0" cy="33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5047" name="Line 32"/>
                <p:cNvSpPr>
                  <a:spLocks noChangeShapeType="1"/>
                </p:cNvSpPr>
                <p:nvPr/>
              </p:nvSpPr>
              <p:spPr bwMode="auto">
                <a:xfrm>
                  <a:off x="1833" y="2053"/>
                  <a:ext cx="79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48" name="Line 33"/>
                <p:cNvSpPr>
                  <a:spLocks noChangeShapeType="1"/>
                </p:cNvSpPr>
                <p:nvPr/>
              </p:nvSpPr>
              <p:spPr bwMode="auto">
                <a:xfrm>
                  <a:off x="1833" y="2951"/>
                  <a:ext cx="819"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26" name="Rectangle 34"/>
                <p:cNvSpPr>
                  <a:spLocks noChangeArrowheads="1"/>
                </p:cNvSpPr>
                <p:nvPr/>
              </p:nvSpPr>
              <p:spPr bwMode="auto">
                <a:xfrm>
                  <a:off x="2163" y="2403"/>
                  <a:ext cx="90" cy="199"/>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2800" b="1">
                    <a:effectLst>
                      <a:outerShdw blurRad="38100" dist="38100" dir="2700000" algn="tl">
                        <a:srgbClr val="C0C0C0"/>
                      </a:outerShdw>
                    </a:effectLst>
                    <a:ea typeface="宋体" panose="02010600030101010101" pitchFamily="2" charset="-122"/>
                  </a:endParaRPr>
                </a:p>
              </p:txBody>
            </p:sp>
            <p:sp>
              <p:nvSpPr>
                <p:cNvPr id="85050" name="Line 35"/>
                <p:cNvSpPr>
                  <a:spLocks noChangeShapeType="1"/>
                </p:cNvSpPr>
                <p:nvPr/>
              </p:nvSpPr>
              <p:spPr bwMode="auto">
                <a:xfrm>
                  <a:off x="2209" y="2602"/>
                  <a:ext cx="0" cy="34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51" name="Line 36"/>
                <p:cNvSpPr>
                  <a:spLocks noChangeShapeType="1"/>
                </p:cNvSpPr>
                <p:nvPr/>
              </p:nvSpPr>
              <p:spPr bwMode="auto">
                <a:xfrm flipV="1">
                  <a:off x="2209" y="2053"/>
                  <a:ext cx="0" cy="3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29" name="Text Box 37"/>
                <p:cNvSpPr txBox="1">
                  <a:spLocks noChangeArrowheads="1"/>
                </p:cNvSpPr>
                <p:nvPr/>
              </p:nvSpPr>
              <p:spPr bwMode="auto">
                <a:xfrm>
                  <a:off x="2237" y="2363"/>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S</a:t>
                  </a:r>
                  <a:endParaRPr kumimoji="1" lang="en-US" altLang="zh-CN" b="1">
                    <a:effectLst>
                      <a:outerShdw blurRad="38100" dist="38100" dir="2700000" algn="tl">
                        <a:srgbClr val="C0C0C0"/>
                      </a:outerShdw>
                    </a:effectLst>
                    <a:ea typeface="宋体" panose="02010600030101010101" pitchFamily="2" charset="-122"/>
                  </a:endParaRPr>
                </a:p>
              </p:txBody>
            </p:sp>
            <p:sp>
              <p:nvSpPr>
                <p:cNvPr id="85053" name="Oval 38"/>
                <p:cNvSpPr>
                  <a:spLocks noChangeArrowheads="1"/>
                </p:cNvSpPr>
                <p:nvPr/>
              </p:nvSpPr>
              <p:spPr bwMode="auto">
                <a:xfrm>
                  <a:off x="2641" y="2016"/>
                  <a:ext cx="45" cy="62"/>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54" name="Oval 39"/>
                <p:cNvSpPr>
                  <a:spLocks noChangeArrowheads="1"/>
                </p:cNvSpPr>
                <p:nvPr/>
              </p:nvSpPr>
              <p:spPr bwMode="auto">
                <a:xfrm>
                  <a:off x="2652" y="2926"/>
                  <a:ext cx="46" cy="63"/>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55" name="Line 40"/>
                <p:cNvSpPr>
                  <a:spLocks noChangeShapeType="1"/>
                </p:cNvSpPr>
                <p:nvPr/>
              </p:nvSpPr>
              <p:spPr bwMode="auto">
                <a:xfrm flipV="1">
                  <a:off x="1699" y="2318"/>
                  <a:ext cx="0" cy="3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33" name="Text Box 41"/>
                <p:cNvSpPr txBox="1">
                  <a:spLocks noChangeArrowheads="1"/>
                </p:cNvSpPr>
                <p:nvPr/>
              </p:nvSpPr>
              <p:spPr bwMode="auto">
                <a:xfrm>
                  <a:off x="2659" y="1891"/>
                  <a:ext cx="26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a:defRPr/>
                  </a:pPr>
                  <a:r>
                    <a:rPr lang="en-US" altLang="zh-CN" b="1">
                      <a:effectLst>
                        <a:outerShdw blurRad="38100" dist="38100" dir="2700000" algn="tl">
                          <a:srgbClr val="C0C0C0"/>
                        </a:outerShdw>
                      </a:effectLst>
                      <a:ea typeface="宋体" panose="02010600030101010101" pitchFamily="2" charset="-122"/>
                    </a:rPr>
                    <a:t>a</a:t>
                  </a:r>
                </a:p>
              </p:txBody>
            </p:sp>
            <p:sp>
              <p:nvSpPr>
                <p:cNvPr id="110634" name="Text Box 42"/>
                <p:cNvSpPr txBox="1">
                  <a:spLocks noChangeArrowheads="1"/>
                </p:cNvSpPr>
                <p:nvPr/>
              </p:nvSpPr>
              <p:spPr bwMode="auto">
                <a:xfrm>
                  <a:off x="2698" y="2803"/>
                  <a:ext cx="23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a:defRPr/>
                  </a:pPr>
                  <a:r>
                    <a:rPr lang="en-US" altLang="zh-CN" b="1">
                      <a:effectLst>
                        <a:outerShdw blurRad="38100" dist="38100" dir="2700000" algn="tl">
                          <a:srgbClr val="C0C0C0"/>
                        </a:outerShdw>
                      </a:effectLst>
                      <a:ea typeface="宋体" panose="02010600030101010101" pitchFamily="2" charset="-122"/>
                    </a:rPr>
                    <a:t>b</a:t>
                  </a:r>
                </a:p>
              </p:txBody>
            </p:sp>
          </p:grpSp>
        </p:grpSp>
        <p:sp>
          <p:nvSpPr>
            <p:cNvPr id="85041" name="Oval 43"/>
            <p:cNvSpPr>
              <a:spLocks noChangeArrowheads="1"/>
            </p:cNvSpPr>
            <p:nvPr/>
          </p:nvSpPr>
          <p:spPr bwMode="auto">
            <a:xfrm>
              <a:off x="2171" y="2028"/>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42" name="Oval 44"/>
            <p:cNvSpPr>
              <a:spLocks noChangeArrowheads="1"/>
            </p:cNvSpPr>
            <p:nvPr/>
          </p:nvSpPr>
          <p:spPr bwMode="auto">
            <a:xfrm>
              <a:off x="2171" y="2919"/>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grpSp>
        <p:nvGrpSpPr>
          <p:cNvPr id="110637" name="Group 45"/>
          <p:cNvGrpSpPr/>
          <p:nvPr/>
        </p:nvGrpSpPr>
        <p:grpSpPr bwMode="auto">
          <a:xfrm>
            <a:off x="4716463" y="2636838"/>
            <a:ext cx="4025900" cy="1905000"/>
            <a:chOff x="2976" y="1948"/>
            <a:chExt cx="2536" cy="1200"/>
          </a:xfrm>
        </p:grpSpPr>
        <p:grpSp>
          <p:nvGrpSpPr>
            <p:cNvPr id="85003" name="Group 46"/>
            <p:cNvGrpSpPr/>
            <p:nvPr/>
          </p:nvGrpSpPr>
          <p:grpSpPr bwMode="auto">
            <a:xfrm>
              <a:off x="2976" y="1948"/>
              <a:ext cx="2536" cy="1200"/>
              <a:chOff x="2976" y="1948"/>
              <a:chExt cx="2536" cy="1200"/>
            </a:xfrm>
          </p:grpSpPr>
          <p:grpSp>
            <p:nvGrpSpPr>
              <p:cNvPr id="85006" name="Group 47"/>
              <p:cNvGrpSpPr/>
              <p:nvPr/>
            </p:nvGrpSpPr>
            <p:grpSpPr bwMode="auto">
              <a:xfrm>
                <a:off x="2976" y="1948"/>
                <a:ext cx="1161" cy="1152"/>
                <a:chOff x="2976" y="1948"/>
                <a:chExt cx="1161" cy="1152"/>
              </a:xfrm>
            </p:grpSpPr>
            <p:sp>
              <p:nvSpPr>
                <p:cNvPr id="110640" name="Text Box 48"/>
                <p:cNvSpPr txBox="1">
                  <a:spLocks noChangeArrowheads="1"/>
                </p:cNvSpPr>
                <p:nvPr/>
              </p:nvSpPr>
              <p:spPr bwMode="auto">
                <a:xfrm>
                  <a:off x="3024" y="2572"/>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S</a:t>
                  </a:r>
                  <a:endParaRPr kumimoji="1" lang="en-US" altLang="zh-CN" b="1">
                    <a:effectLst>
                      <a:outerShdw blurRad="38100" dist="38100" dir="2700000" algn="tl">
                        <a:srgbClr val="C0C0C0"/>
                      </a:outerShdw>
                    </a:effectLst>
                    <a:ea typeface="宋体" panose="02010600030101010101" pitchFamily="2" charset="-122"/>
                  </a:endParaRPr>
                </a:p>
              </p:txBody>
            </p:sp>
            <p:sp>
              <p:nvSpPr>
                <p:cNvPr id="85027" name="Line 49"/>
                <p:cNvSpPr>
                  <a:spLocks noChangeShapeType="1"/>
                </p:cNvSpPr>
                <p:nvPr/>
              </p:nvSpPr>
              <p:spPr bwMode="auto">
                <a:xfrm>
                  <a:off x="3268" y="2453"/>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28" name="Oval 50"/>
                <p:cNvSpPr>
                  <a:spLocks noChangeArrowheads="1"/>
                </p:cNvSpPr>
                <p:nvPr/>
              </p:nvSpPr>
              <p:spPr bwMode="auto">
                <a:xfrm>
                  <a:off x="3298" y="2259"/>
                  <a:ext cx="195" cy="194"/>
                </a:xfrm>
                <a:prstGeom prst="ellipse">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29" name="Line 51"/>
                <p:cNvSpPr>
                  <a:spLocks noChangeShapeType="1"/>
                </p:cNvSpPr>
                <p:nvPr/>
              </p:nvSpPr>
              <p:spPr bwMode="auto">
                <a:xfrm>
                  <a:off x="3388" y="2114"/>
                  <a:ext cx="0" cy="484"/>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44" name="Rectangle 52"/>
                <p:cNvSpPr>
                  <a:spLocks noChangeArrowheads="1"/>
                </p:cNvSpPr>
                <p:nvPr/>
              </p:nvSpPr>
              <p:spPr bwMode="auto">
                <a:xfrm>
                  <a:off x="3348" y="2598"/>
                  <a:ext cx="80" cy="194"/>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2800" b="1">
                    <a:effectLst>
                      <a:outerShdw blurRad="38100" dist="38100" dir="2700000" algn="tl">
                        <a:srgbClr val="C0C0C0"/>
                      </a:outerShdw>
                    </a:effectLst>
                    <a:ea typeface="宋体" panose="02010600030101010101" pitchFamily="2" charset="-122"/>
                  </a:endParaRPr>
                </a:p>
              </p:txBody>
            </p:sp>
            <p:sp>
              <p:nvSpPr>
                <p:cNvPr id="85031" name="Line 53"/>
                <p:cNvSpPr>
                  <a:spLocks noChangeShapeType="1"/>
                </p:cNvSpPr>
                <p:nvPr/>
              </p:nvSpPr>
              <p:spPr bwMode="auto">
                <a:xfrm>
                  <a:off x="3388" y="2792"/>
                  <a:ext cx="0" cy="19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46" name="Text Box 54"/>
                <p:cNvSpPr txBox="1">
                  <a:spLocks noChangeArrowheads="1"/>
                </p:cNvSpPr>
                <p:nvPr/>
              </p:nvSpPr>
              <p:spPr bwMode="auto">
                <a:xfrm>
                  <a:off x="3120" y="1968"/>
                  <a:ext cx="160" cy="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1" hangingPunct="1">
                    <a:spcBef>
                      <a:spcPct val="50000"/>
                    </a:spcBef>
                    <a:defRPr/>
                  </a:pPr>
                  <a:r>
                    <a:rPr kumimoji="1" lang="en-US" altLang="zh-CN" sz="2800" b="1">
                      <a:solidFill>
                        <a:srgbClr val="FF0000"/>
                      </a:solidFill>
                      <a:effectLst>
                        <a:outerShdw blurRad="38100" dist="38100" dir="2700000" algn="tl">
                          <a:srgbClr val="C0C0C0"/>
                        </a:outerShdw>
                      </a:effectLst>
                      <a:ea typeface="宋体" panose="02010600030101010101" pitchFamily="2" charset="-122"/>
                    </a:rPr>
                    <a:t>–</a:t>
                  </a:r>
                </a:p>
                <a:p>
                  <a:pPr algn="ctr" eaLnBrk="1" hangingPunct="1">
                    <a:spcBef>
                      <a:spcPct val="50000"/>
                    </a:spcBef>
                    <a:defRPr/>
                  </a:pPr>
                  <a:r>
                    <a:rPr kumimoji="1" lang="en-US" altLang="zh-CN" sz="2800" b="1">
                      <a:solidFill>
                        <a:srgbClr val="FF0000"/>
                      </a:solidFill>
                      <a:effectLst>
                        <a:outerShdw blurRad="38100" dist="38100" dir="2700000" algn="tl">
                          <a:srgbClr val="C0C0C0"/>
                        </a:outerShdw>
                      </a:effectLst>
                      <a:ea typeface="宋体" panose="02010600030101010101" pitchFamily="2" charset="-122"/>
                    </a:rPr>
                    <a:t>+</a:t>
                  </a:r>
                </a:p>
              </p:txBody>
            </p:sp>
            <p:sp>
              <p:nvSpPr>
                <p:cNvPr id="110647" name="Rectangle 55"/>
                <p:cNvSpPr>
                  <a:spLocks noChangeArrowheads="1"/>
                </p:cNvSpPr>
                <p:nvPr/>
              </p:nvSpPr>
              <p:spPr bwMode="auto">
                <a:xfrm>
                  <a:off x="2976" y="2160"/>
                  <a:ext cx="38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eaLnBrk="1" hangingPunct="1">
                    <a:defRPr/>
                  </a:pPr>
                  <a:r>
                    <a:rPr kumimoji="1" lang="en-US" altLang="zh-CN" b="1" i="1">
                      <a:solidFill>
                        <a:srgbClr val="FF0000"/>
                      </a:solidFill>
                      <a:effectLst>
                        <a:outerShdw blurRad="38100" dist="38100" dir="2700000" algn="tl">
                          <a:srgbClr val="C0C0C0"/>
                        </a:outerShdw>
                      </a:effectLst>
                      <a:ea typeface="宋体" panose="02010600030101010101" pitchFamily="2" charset="-122"/>
                    </a:rPr>
                    <a:t>U</a:t>
                  </a:r>
                  <a:r>
                    <a:rPr kumimoji="1" lang="en-US" altLang="zh-CN" b="1" baseline="-25000">
                      <a:solidFill>
                        <a:srgbClr val="FF0000"/>
                      </a:solidFill>
                      <a:effectLst>
                        <a:outerShdw blurRad="38100" dist="38100" dir="2700000" algn="tl">
                          <a:srgbClr val="C0C0C0"/>
                        </a:outerShdw>
                      </a:effectLst>
                      <a:ea typeface="宋体" panose="02010600030101010101" pitchFamily="2" charset="-122"/>
                    </a:rPr>
                    <a:t>S</a:t>
                  </a:r>
                  <a:r>
                    <a:rPr kumimoji="1" lang="en-US" altLang="zh-CN" sz="2800" b="1" i="1">
                      <a:solidFill>
                        <a:srgbClr val="FF0000"/>
                      </a:solidFill>
                      <a:effectLst>
                        <a:outerShdw blurRad="38100" dist="38100" dir="2700000" algn="tl">
                          <a:srgbClr val="C0C0C0"/>
                        </a:outerShdw>
                      </a:effectLst>
                      <a:ea typeface="宋体" panose="02010600030101010101" pitchFamily="2" charset="-122"/>
                    </a:rPr>
                    <a:t> </a:t>
                  </a:r>
                </a:p>
              </p:txBody>
            </p:sp>
            <p:sp>
              <p:nvSpPr>
                <p:cNvPr id="85034" name="Line 56"/>
                <p:cNvSpPr>
                  <a:spLocks noChangeShapeType="1"/>
                </p:cNvSpPr>
                <p:nvPr/>
              </p:nvSpPr>
              <p:spPr bwMode="auto">
                <a:xfrm>
                  <a:off x="3386" y="2115"/>
                  <a:ext cx="50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35" name="Line 57"/>
                <p:cNvSpPr>
                  <a:spLocks noChangeShapeType="1"/>
                </p:cNvSpPr>
                <p:nvPr/>
              </p:nvSpPr>
              <p:spPr bwMode="auto">
                <a:xfrm>
                  <a:off x="3389" y="2973"/>
                  <a:ext cx="50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36" name="Oval 58"/>
                <p:cNvSpPr>
                  <a:spLocks noChangeArrowheads="1"/>
                </p:cNvSpPr>
                <p:nvPr/>
              </p:nvSpPr>
              <p:spPr bwMode="auto">
                <a:xfrm>
                  <a:off x="3886" y="2079"/>
                  <a:ext cx="43" cy="58"/>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37" name="Oval 59"/>
                <p:cNvSpPr>
                  <a:spLocks noChangeArrowheads="1"/>
                </p:cNvSpPr>
                <p:nvPr/>
              </p:nvSpPr>
              <p:spPr bwMode="auto">
                <a:xfrm>
                  <a:off x="3886" y="2927"/>
                  <a:ext cx="43" cy="58"/>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10652" name="Text Box 60"/>
                <p:cNvSpPr txBox="1">
                  <a:spLocks noChangeArrowheads="1"/>
                </p:cNvSpPr>
                <p:nvPr/>
              </p:nvSpPr>
              <p:spPr bwMode="auto">
                <a:xfrm>
                  <a:off x="3925" y="1948"/>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defRPr/>
                  </a:pPr>
                  <a:r>
                    <a:rPr lang="en-US" altLang="zh-CN" b="1">
                      <a:effectLst>
                        <a:outerShdw blurRad="38100" dist="38100" dir="2700000" algn="tl">
                          <a:srgbClr val="C0C0C0"/>
                        </a:outerShdw>
                      </a:effectLst>
                      <a:ea typeface="宋体" panose="02010600030101010101" pitchFamily="2" charset="-122"/>
                    </a:rPr>
                    <a:t>a</a:t>
                  </a:r>
                </a:p>
              </p:txBody>
            </p:sp>
            <p:sp>
              <p:nvSpPr>
                <p:cNvPr id="110653" name="Text Box 61"/>
                <p:cNvSpPr txBox="1">
                  <a:spLocks noChangeArrowheads="1"/>
                </p:cNvSpPr>
                <p:nvPr/>
              </p:nvSpPr>
              <p:spPr bwMode="auto">
                <a:xfrm>
                  <a:off x="3910" y="2812"/>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defRPr/>
                  </a:pPr>
                  <a:r>
                    <a:rPr lang="en-US" altLang="zh-CN" b="1">
                      <a:effectLst>
                        <a:outerShdw blurRad="38100" dist="38100" dir="2700000" algn="tl">
                          <a:srgbClr val="C0C0C0"/>
                        </a:outerShdw>
                      </a:effectLst>
                      <a:ea typeface="宋体" panose="02010600030101010101" pitchFamily="2" charset="-122"/>
                    </a:rPr>
                    <a:t>b</a:t>
                  </a:r>
                </a:p>
              </p:txBody>
            </p:sp>
          </p:grpSp>
          <p:grpSp>
            <p:nvGrpSpPr>
              <p:cNvPr id="85007" name="Group 62"/>
              <p:cNvGrpSpPr/>
              <p:nvPr/>
            </p:nvGrpSpPr>
            <p:grpSpPr bwMode="auto">
              <a:xfrm>
                <a:off x="3947" y="1948"/>
                <a:ext cx="1565" cy="1200"/>
                <a:chOff x="3947" y="1948"/>
                <a:chExt cx="1565" cy="1200"/>
              </a:xfrm>
            </p:grpSpPr>
            <p:sp>
              <p:nvSpPr>
                <p:cNvPr id="110655" name="Rectangle 63"/>
                <p:cNvSpPr>
                  <a:spLocks noChangeArrowheads="1"/>
                </p:cNvSpPr>
                <p:nvPr/>
              </p:nvSpPr>
              <p:spPr bwMode="auto">
                <a:xfrm>
                  <a:off x="3947" y="2415"/>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1" hangingPunct="1">
                    <a:defRPr/>
                  </a:pPr>
                  <a:r>
                    <a:rPr lang="en-US" altLang="zh-CN" b="1" i="1">
                      <a:solidFill>
                        <a:srgbClr val="FF0000"/>
                      </a:solidFill>
                      <a:effectLst>
                        <a:outerShdw blurRad="38100" dist="38100" dir="2700000" algn="tl">
                          <a:srgbClr val="C0C0C0"/>
                        </a:outerShdw>
                      </a:effectLst>
                      <a:ea typeface="宋体" panose="02010600030101010101" pitchFamily="2" charset="-122"/>
                    </a:rPr>
                    <a:t>I</a:t>
                  </a:r>
                  <a:r>
                    <a:rPr lang="en-US" altLang="zh-CN" b="1" baseline="-25000">
                      <a:solidFill>
                        <a:srgbClr val="FF0000"/>
                      </a:solidFill>
                      <a:effectLst>
                        <a:outerShdw blurRad="38100" dist="38100" dir="2700000" algn="tl">
                          <a:srgbClr val="C0C0C0"/>
                        </a:outerShdw>
                      </a:effectLst>
                      <a:ea typeface="宋体" panose="02010600030101010101" pitchFamily="2" charset="-122"/>
                    </a:rPr>
                    <a:t>S</a:t>
                  </a:r>
                </a:p>
              </p:txBody>
            </p:sp>
            <p:grpSp>
              <p:nvGrpSpPr>
                <p:cNvPr id="85009" name="Group 64"/>
                <p:cNvGrpSpPr/>
                <p:nvPr/>
              </p:nvGrpSpPr>
              <p:grpSpPr bwMode="auto">
                <a:xfrm>
                  <a:off x="4315" y="2122"/>
                  <a:ext cx="195" cy="899"/>
                  <a:chOff x="4315" y="2122"/>
                  <a:chExt cx="195" cy="899"/>
                </a:xfrm>
              </p:grpSpPr>
              <p:grpSp>
                <p:nvGrpSpPr>
                  <p:cNvPr id="85021" name="Group 65"/>
                  <p:cNvGrpSpPr/>
                  <p:nvPr/>
                </p:nvGrpSpPr>
                <p:grpSpPr bwMode="auto">
                  <a:xfrm flipV="1">
                    <a:off x="4315" y="2472"/>
                    <a:ext cx="195" cy="199"/>
                    <a:chOff x="1344" y="1872"/>
                    <a:chExt cx="192" cy="192"/>
                  </a:xfrm>
                </p:grpSpPr>
                <p:sp>
                  <p:nvSpPr>
                    <p:cNvPr id="85024" name="Oval 66"/>
                    <p:cNvSpPr>
                      <a:spLocks noChangeArrowheads="1"/>
                    </p:cNvSpPr>
                    <p:nvPr/>
                  </p:nvSpPr>
                  <p:spPr bwMode="auto">
                    <a:xfrm>
                      <a:off x="1344" y="1872"/>
                      <a:ext cx="192" cy="192"/>
                    </a:xfrm>
                    <a:prstGeom prst="ellipse">
                      <a:avLst/>
                    </a:prstGeom>
                    <a:noFill/>
                    <a:ln w="381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25" name="Line 67"/>
                    <p:cNvSpPr>
                      <a:spLocks noChangeShapeType="1"/>
                    </p:cNvSpPr>
                    <p:nvPr/>
                  </p:nvSpPr>
                  <p:spPr bwMode="auto">
                    <a:xfrm>
                      <a:off x="1344" y="1968"/>
                      <a:ext cx="192" cy="0"/>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5022" name="Line 68"/>
                  <p:cNvSpPr>
                    <a:spLocks noChangeShapeType="1"/>
                  </p:cNvSpPr>
                  <p:nvPr/>
                </p:nvSpPr>
                <p:spPr bwMode="auto">
                  <a:xfrm>
                    <a:off x="4413" y="2671"/>
                    <a:ext cx="0" cy="3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23" name="Line 69"/>
                  <p:cNvSpPr>
                    <a:spLocks noChangeShapeType="1"/>
                  </p:cNvSpPr>
                  <p:nvPr/>
                </p:nvSpPr>
                <p:spPr bwMode="auto">
                  <a:xfrm>
                    <a:off x="4413" y="2122"/>
                    <a:ext cx="0" cy="3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5010" name="Line 70"/>
                <p:cNvSpPr>
                  <a:spLocks noChangeShapeType="1"/>
                </p:cNvSpPr>
                <p:nvPr/>
              </p:nvSpPr>
              <p:spPr bwMode="auto">
                <a:xfrm>
                  <a:off x="4417" y="2110"/>
                  <a:ext cx="79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11" name="Line 71"/>
                <p:cNvSpPr>
                  <a:spLocks noChangeShapeType="1"/>
                </p:cNvSpPr>
                <p:nvPr/>
              </p:nvSpPr>
              <p:spPr bwMode="auto">
                <a:xfrm>
                  <a:off x="4417" y="3008"/>
                  <a:ext cx="819"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64" name="Rectangle 72"/>
                <p:cNvSpPr>
                  <a:spLocks noChangeArrowheads="1"/>
                </p:cNvSpPr>
                <p:nvPr/>
              </p:nvSpPr>
              <p:spPr bwMode="auto">
                <a:xfrm>
                  <a:off x="4747" y="2460"/>
                  <a:ext cx="90" cy="199"/>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hangingPunct="1">
                    <a:defRPr/>
                  </a:pPr>
                  <a:endParaRPr kumimoji="1" lang="zh-CN" altLang="en-US" sz="2800" b="1">
                    <a:effectLst>
                      <a:outerShdw blurRad="38100" dist="38100" dir="2700000" algn="tl">
                        <a:srgbClr val="C0C0C0"/>
                      </a:outerShdw>
                    </a:effectLst>
                    <a:ea typeface="宋体" panose="02010600030101010101" pitchFamily="2" charset="-122"/>
                  </a:endParaRPr>
                </a:p>
              </p:txBody>
            </p:sp>
            <p:sp>
              <p:nvSpPr>
                <p:cNvPr id="85013" name="Line 73"/>
                <p:cNvSpPr>
                  <a:spLocks noChangeShapeType="1"/>
                </p:cNvSpPr>
                <p:nvPr/>
              </p:nvSpPr>
              <p:spPr bwMode="auto">
                <a:xfrm>
                  <a:off x="4793" y="2659"/>
                  <a:ext cx="0" cy="34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5014" name="Line 74"/>
                <p:cNvSpPr>
                  <a:spLocks noChangeShapeType="1"/>
                </p:cNvSpPr>
                <p:nvPr/>
              </p:nvSpPr>
              <p:spPr bwMode="auto">
                <a:xfrm flipV="1">
                  <a:off x="4793" y="2110"/>
                  <a:ext cx="0" cy="35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67" name="Text Box 75"/>
                <p:cNvSpPr txBox="1">
                  <a:spLocks noChangeArrowheads="1"/>
                </p:cNvSpPr>
                <p:nvPr/>
              </p:nvSpPr>
              <p:spPr bwMode="auto">
                <a:xfrm>
                  <a:off x="4821" y="2420"/>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eaLnBrk="1" hangingPunct="1">
                    <a:spcBef>
                      <a:spcPct val="50000"/>
                    </a:spcBef>
                    <a:defRPr/>
                  </a:pPr>
                  <a:r>
                    <a:rPr kumimoji="1" lang="en-US" altLang="zh-CN" b="1" i="1">
                      <a:effectLst>
                        <a:outerShdw blurRad="38100" dist="38100" dir="2700000" algn="tl">
                          <a:srgbClr val="C0C0C0"/>
                        </a:outerShdw>
                      </a:effectLst>
                      <a:ea typeface="宋体" panose="02010600030101010101" pitchFamily="2" charset="-122"/>
                    </a:rPr>
                    <a:t>R</a:t>
                  </a:r>
                  <a:r>
                    <a:rPr kumimoji="1" lang="en-US" altLang="zh-CN" b="1" baseline="-25000">
                      <a:effectLst>
                        <a:outerShdw blurRad="38100" dist="38100" dir="2700000" algn="tl">
                          <a:srgbClr val="C0C0C0"/>
                        </a:outerShdw>
                      </a:effectLst>
                      <a:ea typeface="宋体" panose="02010600030101010101" pitchFamily="2" charset="-122"/>
                    </a:rPr>
                    <a:t>S</a:t>
                  </a:r>
                  <a:endParaRPr kumimoji="1" lang="en-US" altLang="zh-CN" b="1">
                    <a:effectLst>
                      <a:outerShdw blurRad="38100" dist="38100" dir="2700000" algn="tl">
                        <a:srgbClr val="C0C0C0"/>
                      </a:outerShdw>
                    </a:effectLst>
                    <a:ea typeface="宋体" panose="02010600030101010101" pitchFamily="2" charset="-122"/>
                  </a:endParaRPr>
                </a:p>
              </p:txBody>
            </p:sp>
            <p:sp>
              <p:nvSpPr>
                <p:cNvPr id="85016" name="Oval 76"/>
                <p:cNvSpPr>
                  <a:spLocks noChangeArrowheads="1"/>
                </p:cNvSpPr>
                <p:nvPr/>
              </p:nvSpPr>
              <p:spPr bwMode="auto">
                <a:xfrm>
                  <a:off x="5225" y="2073"/>
                  <a:ext cx="45" cy="62"/>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17" name="Oval 77"/>
                <p:cNvSpPr>
                  <a:spLocks noChangeArrowheads="1"/>
                </p:cNvSpPr>
                <p:nvPr/>
              </p:nvSpPr>
              <p:spPr bwMode="auto">
                <a:xfrm>
                  <a:off x="5236" y="2983"/>
                  <a:ext cx="46" cy="63"/>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18" name="Line 78"/>
                <p:cNvSpPr>
                  <a:spLocks noChangeShapeType="1"/>
                </p:cNvSpPr>
                <p:nvPr/>
              </p:nvSpPr>
              <p:spPr bwMode="auto">
                <a:xfrm>
                  <a:off x="4283" y="2425"/>
                  <a:ext cx="0" cy="359"/>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671" name="Text Box 79"/>
                <p:cNvSpPr txBox="1">
                  <a:spLocks noChangeArrowheads="1"/>
                </p:cNvSpPr>
                <p:nvPr/>
              </p:nvSpPr>
              <p:spPr bwMode="auto">
                <a:xfrm>
                  <a:off x="5243" y="1948"/>
                  <a:ext cx="26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a:defRPr/>
                  </a:pPr>
                  <a:r>
                    <a:rPr lang="en-US" altLang="zh-CN" b="1">
                      <a:effectLst>
                        <a:outerShdw blurRad="38100" dist="38100" dir="2700000" algn="tl">
                          <a:srgbClr val="C0C0C0"/>
                        </a:outerShdw>
                      </a:effectLst>
                      <a:ea typeface="宋体" panose="02010600030101010101" pitchFamily="2" charset="-122"/>
                    </a:rPr>
                    <a:t>a</a:t>
                  </a:r>
                </a:p>
              </p:txBody>
            </p:sp>
            <p:sp>
              <p:nvSpPr>
                <p:cNvPr id="110672" name="Text Box 80"/>
                <p:cNvSpPr txBox="1">
                  <a:spLocks noChangeArrowheads="1"/>
                </p:cNvSpPr>
                <p:nvPr/>
              </p:nvSpPr>
              <p:spPr bwMode="auto">
                <a:xfrm>
                  <a:off x="5282" y="2860"/>
                  <a:ext cx="23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a:defRPr/>
                  </a:pPr>
                  <a:r>
                    <a:rPr lang="en-US" altLang="zh-CN" b="1">
                      <a:effectLst>
                        <a:outerShdw blurRad="38100" dist="38100" dir="2700000" algn="tl">
                          <a:srgbClr val="C0C0C0"/>
                        </a:outerShdw>
                      </a:effectLst>
                      <a:ea typeface="宋体" panose="02010600030101010101" pitchFamily="2" charset="-122"/>
                    </a:rPr>
                    <a:t>b</a:t>
                  </a:r>
                </a:p>
              </p:txBody>
            </p:sp>
          </p:grpSp>
        </p:grpSp>
        <p:sp>
          <p:nvSpPr>
            <p:cNvPr id="85004" name="Oval 81"/>
            <p:cNvSpPr>
              <a:spLocks noChangeArrowheads="1"/>
            </p:cNvSpPr>
            <p:nvPr/>
          </p:nvSpPr>
          <p:spPr bwMode="auto">
            <a:xfrm>
              <a:off x="4765" y="2083"/>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5005" name="Oval 82"/>
            <p:cNvSpPr>
              <a:spLocks noChangeArrowheads="1"/>
            </p:cNvSpPr>
            <p:nvPr/>
          </p:nvSpPr>
          <p:spPr bwMode="auto">
            <a:xfrm>
              <a:off x="4765" y="2976"/>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85002" name="Rectangle 84"/>
          <p:cNvSpPr>
            <a:spLocks noGrp="1" noChangeArrowheads="1"/>
          </p:cNvSpPr>
          <p:nvPr>
            <p:ph type="title"/>
          </p:nvPr>
        </p:nvSpPr>
        <p:spPr/>
        <p:txBody>
          <a:bodyPr/>
          <a:lstStyle/>
          <a:p>
            <a:r>
              <a:rPr lang="zh-CN" altLang="en-US"/>
              <a:t>注意事项</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0596">
                                            <p:txEl>
                                              <p:pRg st="0" end="0"/>
                                            </p:txEl>
                                          </p:spTgt>
                                        </p:tgtEl>
                                        <p:attrNameLst>
                                          <p:attrName>style.visibility</p:attrName>
                                        </p:attrNameLst>
                                      </p:cBhvr>
                                      <p:to>
                                        <p:strVal val="visible"/>
                                      </p:to>
                                    </p:set>
                                    <p:animEffect transition="in" filter="wipe(left)">
                                      <p:cBhvr>
                                        <p:cTn id="7" dur="500"/>
                                        <p:tgtEl>
                                          <p:spTgt spid="1105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0597">
                                            <p:txEl>
                                              <p:pRg st="0" end="0"/>
                                            </p:txEl>
                                          </p:spTgt>
                                        </p:tgtEl>
                                        <p:attrNameLst>
                                          <p:attrName>style.visibility</p:attrName>
                                        </p:attrNameLst>
                                      </p:cBhvr>
                                      <p:to>
                                        <p:strVal val="visible"/>
                                      </p:to>
                                    </p:set>
                                    <p:animEffect transition="in" filter="wipe(left)">
                                      <p:cBhvr>
                                        <p:cTn id="12" dur="500"/>
                                        <p:tgtEl>
                                          <p:spTgt spid="11059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0594"/>
                                        </p:tgtEl>
                                        <p:attrNameLst>
                                          <p:attrName>style.visibility</p:attrName>
                                        </p:attrNameLst>
                                      </p:cBhvr>
                                      <p:to>
                                        <p:strVal val="visible"/>
                                      </p:to>
                                    </p:set>
                                    <p:animEffect transition="in" filter="wipe(left)">
                                      <p:cBhvr>
                                        <p:cTn id="17" dur="500"/>
                                        <p:tgtEl>
                                          <p:spTgt spid="11059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10599"/>
                                        </p:tgtEl>
                                        <p:attrNameLst>
                                          <p:attrName>style.visibility</p:attrName>
                                        </p:attrNameLst>
                                      </p:cBhvr>
                                      <p:to>
                                        <p:strVal val="visible"/>
                                      </p:to>
                                    </p:set>
                                    <p:animEffect transition="in" filter="box(in)">
                                      <p:cBhvr>
                                        <p:cTn id="22" dur="500"/>
                                        <p:tgtEl>
                                          <p:spTgt spid="11059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10637"/>
                                        </p:tgtEl>
                                        <p:attrNameLst>
                                          <p:attrName>style.visibility</p:attrName>
                                        </p:attrNameLst>
                                      </p:cBhvr>
                                      <p:to>
                                        <p:strVal val="visible"/>
                                      </p:to>
                                    </p:set>
                                    <p:animEffect transition="in" filter="box(in)">
                                      <p:cBhvr>
                                        <p:cTn id="27" dur="500"/>
                                        <p:tgtEl>
                                          <p:spTgt spid="1106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0595"/>
                                        </p:tgtEl>
                                        <p:attrNameLst>
                                          <p:attrName>style.visibility</p:attrName>
                                        </p:attrNameLst>
                                      </p:cBhvr>
                                      <p:to>
                                        <p:strVal val="visible"/>
                                      </p:to>
                                    </p:set>
                                    <p:animEffect transition="in" filter="wipe(left)">
                                      <p:cBhvr>
                                        <p:cTn id="32" dur="500"/>
                                        <p:tgtEl>
                                          <p:spTgt spid="1105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0598"/>
                                        </p:tgtEl>
                                        <p:attrNameLst>
                                          <p:attrName>style.visibility</p:attrName>
                                        </p:attrNameLst>
                                      </p:cBhvr>
                                      <p:to>
                                        <p:strVal val="visible"/>
                                      </p:to>
                                    </p:set>
                                    <p:animEffect transition="in" filter="wipe(left)">
                                      <p:cBhvr>
                                        <p:cTn id="37" dur="500"/>
                                        <p:tgtEl>
                                          <p:spTgt spid="110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autoUpdateAnimBg="0"/>
      <p:bldP spid="110595" grpId="0" autoUpdateAnimBg="0"/>
      <p:bldP spid="110596" grpId="0" build="p" autoUpdateAnimBg="0"/>
      <p:bldP spid="110597" grpId="0" build="p" autoUpdateAnimBg="0"/>
      <p:bldP spid="11059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2C557E4D-6AB6-423B-BCC0-86A7D246AA92}" type="slidenum">
              <a:rPr lang="zh-CN" altLang="en-US" sz="1600" smtClean="0">
                <a:solidFill>
                  <a:srgbClr val="FFFF00"/>
                </a:solidFill>
                <a:ea typeface="宋体" panose="02010600030101010101" pitchFamily="2" charset="-122"/>
              </a:rPr>
              <a:t>41</a:t>
            </a:fld>
            <a:endParaRPr lang="en-US" altLang="zh-CN" sz="1600">
              <a:solidFill>
                <a:srgbClr val="FFFF00"/>
              </a:solidFill>
              <a:ea typeface="宋体" panose="02010600030101010101" pitchFamily="2" charset="-122"/>
            </a:endParaRPr>
          </a:p>
        </p:txBody>
      </p:sp>
      <p:sp>
        <p:nvSpPr>
          <p:cNvPr id="111620" name="Text Box 4"/>
          <p:cNvSpPr txBox="1">
            <a:spLocks noChangeArrowheads="1"/>
          </p:cNvSpPr>
          <p:nvPr/>
        </p:nvSpPr>
        <p:spPr bwMode="auto">
          <a:xfrm>
            <a:off x="323850" y="3068638"/>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solidFill>
                  <a:srgbClr val="CC0000"/>
                </a:solidFill>
                <a:latin typeface="黑体" panose="02010609060101010101" pitchFamily="49" charset="-122"/>
              </a:rPr>
              <a:t>解</a:t>
            </a:r>
            <a:r>
              <a:rPr kumimoji="1" lang="en-US" altLang="zh-CN" sz="2400">
                <a:solidFill>
                  <a:srgbClr val="CC0000"/>
                </a:solidFill>
                <a:latin typeface="黑体" panose="02010609060101010101" pitchFamily="49" charset="-122"/>
              </a:rPr>
              <a:t>:</a:t>
            </a:r>
          </a:p>
        </p:txBody>
      </p:sp>
      <p:grpSp>
        <p:nvGrpSpPr>
          <p:cNvPr id="111621" name="Group 5"/>
          <p:cNvGrpSpPr/>
          <p:nvPr/>
        </p:nvGrpSpPr>
        <p:grpSpPr bwMode="auto">
          <a:xfrm>
            <a:off x="652463" y="3330575"/>
            <a:ext cx="2319337" cy="2316163"/>
            <a:chOff x="310" y="2238"/>
            <a:chExt cx="1623" cy="1621"/>
          </a:xfrm>
        </p:grpSpPr>
        <p:sp>
          <p:nvSpPr>
            <p:cNvPr id="86142" name="Oval 6"/>
            <p:cNvSpPr>
              <a:spLocks noChangeArrowheads="1"/>
            </p:cNvSpPr>
            <p:nvPr/>
          </p:nvSpPr>
          <p:spPr bwMode="auto">
            <a:xfrm flipV="1">
              <a:off x="310" y="3102"/>
              <a:ext cx="266" cy="251"/>
            </a:xfrm>
            <a:prstGeom prst="ellipse">
              <a:avLst/>
            </a:prstGeom>
            <a:noFill/>
            <a:ln w="38100">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43" name="Line 7"/>
            <p:cNvSpPr>
              <a:spLocks noChangeShapeType="1"/>
            </p:cNvSpPr>
            <p:nvPr/>
          </p:nvSpPr>
          <p:spPr bwMode="auto">
            <a:xfrm flipV="1">
              <a:off x="443" y="2913"/>
              <a:ext cx="0" cy="628"/>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44" name="Rectangle 8"/>
            <p:cNvSpPr>
              <a:spLocks noChangeArrowheads="1"/>
            </p:cNvSpPr>
            <p:nvPr/>
          </p:nvSpPr>
          <p:spPr bwMode="auto">
            <a:xfrm flipV="1">
              <a:off x="376" y="2662"/>
              <a:ext cx="133" cy="251"/>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6145" name="Line 9"/>
            <p:cNvSpPr>
              <a:spLocks noChangeShapeType="1"/>
            </p:cNvSpPr>
            <p:nvPr/>
          </p:nvSpPr>
          <p:spPr bwMode="auto">
            <a:xfrm flipV="1">
              <a:off x="443" y="2427"/>
              <a:ext cx="0" cy="23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46" name="Text Box 10"/>
            <p:cNvSpPr txBox="1">
              <a:spLocks noChangeArrowheads="1"/>
            </p:cNvSpPr>
            <p:nvPr/>
          </p:nvSpPr>
          <p:spPr bwMode="auto">
            <a:xfrm>
              <a:off x="509" y="2798"/>
              <a:ext cx="266" cy="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t>
              </a:r>
              <a:endParaRPr kumimoji="1" lang="en-US" altLang="zh-CN">
                <a:ea typeface="宋体" panose="02010600030101010101" pitchFamily="2" charset="-122"/>
              </a:endParaRPr>
            </a:p>
            <a:p>
              <a:pPr algn="ctr" eaLnBrk="1" hangingPunct="1">
                <a:spcBef>
                  <a:spcPct val="50000"/>
                </a:spcBef>
                <a:buFontTx/>
                <a:buNone/>
              </a:pPr>
              <a:r>
                <a:rPr kumimoji="1" lang="en-US" altLang="zh-CN" b="1">
                  <a:ea typeface="宋体" panose="02010600030101010101" pitchFamily="2" charset="-122"/>
                </a:rPr>
                <a:t>–</a:t>
              </a:r>
            </a:p>
          </p:txBody>
        </p:sp>
        <p:sp>
          <p:nvSpPr>
            <p:cNvPr id="86147" name="Line 11"/>
            <p:cNvSpPr>
              <a:spLocks noChangeShapeType="1"/>
            </p:cNvSpPr>
            <p:nvPr/>
          </p:nvSpPr>
          <p:spPr bwMode="auto">
            <a:xfrm>
              <a:off x="443" y="2427"/>
              <a:ext cx="113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48" name="Oval 12"/>
            <p:cNvSpPr>
              <a:spLocks noChangeArrowheads="1"/>
            </p:cNvSpPr>
            <p:nvPr/>
          </p:nvSpPr>
          <p:spPr bwMode="auto">
            <a:xfrm>
              <a:off x="1573" y="2396"/>
              <a:ext cx="81" cy="77"/>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49" name="Text Box 13"/>
            <p:cNvSpPr txBox="1">
              <a:spLocks noChangeArrowheads="1"/>
            </p:cNvSpPr>
            <p:nvPr/>
          </p:nvSpPr>
          <p:spPr bwMode="auto">
            <a:xfrm>
              <a:off x="1680" y="2238"/>
              <a:ext cx="253"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sp>
          <p:nvSpPr>
            <p:cNvPr id="86150" name="Line 14"/>
            <p:cNvSpPr>
              <a:spLocks noChangeShapeType="1"/>
            </p:cNvSpPr>
            <p:nvPr/>
          </p:nvSpPr>
          <p:spPr bwMode="auto">
            <a:xfrm>
              <a:off x="443" y="3525"/>
              <a:ext cx="1130"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51" name="Oval 15"/>
            <p:cNvSpPr>
              <a:spLocks noChangeArrowheads="1"/>
            </p:cNvSpPr>
            <p:nvPr/>
          </p:nvSpPr>
          <p:spPr bwMode="auto">
            <a:xfrm>
              <a:off x="1556" y="3494"/>
              <a:ext cx="82" cy="77"/>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52" name="Text Box 16"/>
            <p:cNvSpPr txBox="1">
              <a:spLocks noChangeArrowheads="1"/>
            </p:cNvSpPr>
            <p:nvPr/>
          </p:nvSpPr>
          <p:spPr bwMode="auto">
            <a:xfrm>
              <a:off x="1654" y="3337"/>
              <a:ext cx="268"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6153" name="Text Box 17"/>
            <p:cNvSpPr txBox="1">
              <a:spLocks noChangeArrowheads="1"/>
            </p:cNvSpPr>
            <p:nvPr/>
          </p:nvSpPr>
          <p:spPr bwMode="auto">
            <a:xfrm>
              <a:off x="1424" y="2771"/>
              <a:ext cx="309"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a:t>
              </a:r>
            </a:p>
          </p:txBody>
        </p:sp>
        <p:sp>
          <p:nvSpPr>
            <p:cNvPr id="86154" name="Text Box 18"/>
            <p:cNvSpPr txBox="1">
              <a:spLocks noChangeArrowheads="1"/>
            </p:cNvSpPr>
            <p:nvPr/>
          </p:nvSpPr>
          <p:spPr bwMode="auto">
            <a:xfrm>
              <a:off x="463" y="2616"/>
              <a:ext cx="445"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2</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6155" name="Text Box 19"/>
            <p:cNvSpPr txBox="1">
              <a:spLocks noChangeArrowheads="1"/>
            </p:cNvSpPr>
            <p:nvPr/>
          </p:nvSpPr>
          <p:spPr bwMode="auto">
            <a:xfrm>
              <a:off x="549" y="3064"/>
              <a:ext cx="433"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5V</a:t>
              </a:r>
            </a:p>
          </p:txBody>
        </p:sp>
        <p:sp>
          <p:nvSpPr>
            <p:cNvPr id="86156" name="Text Box 20"/>
            <p:cNvSpPr txBox="1">
              <a:spLocks noChangeArrowheads="1"/>
            </p:cNvSpPr>
            <p:nvPr/>
          </p:nvSpPr>
          <p:spPr bwMode="auto">
            <a:xfrm>
              <a:off x="814" y="3496"/>
              <a:ext cx="420"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sp>
          <p:nvSpPr>
            <p:cNvPr id="86157" name="Text Box 21"/>
            <p:cNvSpPr txBox="1">
              <a:spLocks noChangeArrowheads="1"/>
            </p:cNvSpPr>
            <p:nvPr/>
          </p:nvSpPr>
          <p:spPr bwMode="auto">
            <a:xfrm>
              <a:off x="1481" y="2406"/>
              <a:ext cx="318"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6158" name="Text Box 22"/>
            <p:cNvSpPr txBox="1">
              <a:spLocks noChangeArrowheads="1"/>
            </p:cNvSpPr>
            <p:nvPr/>
          </p:nvSpPr>
          <p:spPr bwMode="auto">
            <a:xfrm>
              <a:off x="1481" y="3222"/>
              <a:ext cx="318"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grpSp>
      <p:grpSp>
        <p:nvGrpSpPr>
          <p:cNvPr id="111639" name="Group 23"/>
          <p:cNvGrpSpPr/>
          <p:nvPr/>
        </p:nvGrpSpPr>
        <p:grpSpPr bwMode="auto">
          <a:xfrm>
            <a:off x="6434138" y="3284538"/>
            <a:ext cx="2127250" cy="2438400"/>
            <a:chOff x="4053" y="2094"/>
            <a:chExt cx="1535" cy="1708"/>
          </a:xfrm>
        </p:grpSpPr>
        <p:sp>
          <p:nvSpPr>
            <p:cNvPr id="86128" name="Oval 24"/>
            <p:cNvSpPr>
              <a:spLocks noChangeArrowheads="1"/>
            </p:cNvSpPr>
            <p:nvPr/>
          </p:nvSpPr>
          <p:spPr bwMode="auto">
            <a:xfrm>
              <a:off x="4053" y="2750"/>
              <a:ext cx="251" cy="266"/>
            </a:xfrm>
            <a:prstGeom prst="ellipse">
              <a:avLst/>
            </a:prstGeom>
            <a:noFill/>
            <a:ln w="38100">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29" name="Line 25"/>
            <p:cNvSpPr>
              <a:spLocks noChangeShapeType="1"/>
            </p:cNvSpPr>
            <p:nvPr/>
          </p:nvSpPr>
          <p:spPr bwMode="auto">
            <a:xfrm>
              <a:off x="4178" y="2284"/>
              <a:ext cx="0" cy="1197"/>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30" name="Text Box 26"/>
            <p:cNvSpPr txBox="1">
              <a:spLocks noChangeArrowheads="1"/>
            </p:cNvSpPr>
            <p:nvPr/>
          </p:nvSpPr>
          <p:spPr bwMode="auto">
            <a:xfrm>
              <a:off x="4165" y="2455"/>
              <a:ext cx="251" cy="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t>
              </a:r>
            </a:p>
            <a:p>
              <a:pPr algn="ctr" eaLnBrk="1" hangingPunct="1">
                <a:spcBef>
                  <a:spcPct val="50000"/>
                </a:spcBef>
                <a:buFontTx/>
                <a:buNone/>
              </a:pPr>
              <a:r>
                <a:rPr kumimoji="1" lang="en-US" altLang="zh-CN" b="1">
                  <a:ea typeface="宋体" panose="02010600030101010101" pitchFamily="2" charset="-122"/>
                </a:rPr>
                <a:t>–</a:t>
              </a:r>
            </a:p>
          </p:txBody>
        </p:sp>
        <p:sp>
          <p:nvSpPr>
            <p:cNvPr id="86131" name="Line 27"/>
            <p:cNvSpPr>
              <a:spLocks noChangeShapeType="1"/>
            </p:cNvSpPr>
            <p:nvPr/>
          </p:nvSpPr>
          <p:spPr bwMode="auto">
            <a:xfrm>
              <a:off x="4178" y="2284"/>
              <a:ext cx="1061"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32" name="Oval 28"/>
            <p:cNvSpPr>
              <a:spLocks noChangeArrowheads="1"/>
            </p:cNvSpPr>
            <p:nvPr/>
          </p:nvSpPr>
          <p:spPr bwMode="auto">
            <a:xfrm>
              <a:off x="5228" y="2251"/>
              <a:ext cx="77" cy="81"/>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33" name="Text Box 29"/>
            <p:cNvSpPr txBox="1">
              <a:spLocks noChangeArrowheads="1"/>
            </p:cNvSpPr>
            <p:nvPr/>
          </p:nvSpPr>
          <p:spPr bwMode="auto">
            <a:xfrm>
              <a:off x="5315" y="2094"/>
              <a:ext cx="262"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sp>
          <p:nvSpPr>
            <p:cNvPr id="86134" name="Line 30"/>
            <p:cNvSpPr>
              <a:spLocks noChangeShapeType="1"/>
            </p:cNvSpPr>
            <p:nvPr/>
          </p:nvSpPr>
          <p:spPr bwMode="auto">
            <a:xfrm>
              <a:off x="4178" y="3464"/>
              <a:ext cx="1049"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35" name="Oval 31"/>
            <p:cNvSpPr>
              <a:spLocks noChangeArrowheads="1"/>
            </p:cNvSpPr>
            <p:nvPr/>
          </p:nvSpPr>
          <p:spPr bwMode="auto">
            <a:xfrm>
              <a:off x="5228" y="3431"/>
              <a:ext cx="76" cy="82"/>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36" name="Text Box 32"/>
            <p:cNvSpPr txBox="1">
              <a:spLocks noChangeArrowheads="1"/>
            </p:cNvSpPr>
            <p:nvPr/>
          </p:nvSpPr>
          <p:spPr bwMode="auto">
            <a:xfrm>
              <a:off x="5312" y="3273"/>
              <a:ext cx="276" cy="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6137" name="Text Box 33"/>
            <p:cNvSpPr txBox="1">
              <a:spLocks noChangeArrowheads="1"/>
            </p:cNvSpPr>
            <p:nvPr/>
          </p:nvSpPr>
          <p:spPr bwMode="auto">
            <a:xfrm>
              <a:off x="5116" y="2679"/>
              <a:ext cx="318"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a:t>
              </a:r>
            </a:p>
          </p:txBody>
        </p:sp>
        <p:sp>
          <p:nvSpPr>
            <p:cNvPr id="86138" name="Text Box 34"/>
            <p:cNvSpPr txBox="1">
              <a:spLocks noChangeArrowheads="1"/>
            </p:cNvSpPr>
            <p:nvPr/>
          </p:nvSpPr>
          <p:spPr bwMode="auto">
            <a:xfrm>
              <a:off x="4244" y="2709"/>
              <a:ext cx="447"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5V</a:t>
              </a:r>
            </a:p>
          </p:txBody>
        </p:sp>
        <p:sp>
          <p:nvSpPr>
            <p:cNvPr id="86139" name="Text Box 35"/>
            <p:cNvSpPr txBox="1">
              <a:spLocks noChangeArrowheads="1"/>
            </p:cNvSpPr>
            <p:nvPr/>
          </p:nvSpPr>
          <p:spPr bwMode="auto">
            <a:xfrm>
              <a:off x="4612" y="3438"/>
              <a:ext cx="418"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(c)</a:t>
              </a:r>
            </a:p>
          </p:txBody>
        </p:sp>
        <p:sp>
          <p:nvSpPr>
            <p:cNvPr id="86140" name="Text Box 36"/>
            <p:cNvSpPr txBox="1">
              <a:spLocks noChangeArrowheads="1"/>
            </p:cNvSpPr>
            <p:nvPr/>
          </p:nvSpPr>
          <p:spPr bwMode="auto">
            <a:xfrm>
              <a:off x="5148" y="2262"/>
              <a:ext cx="318"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6141" name="Text Box 37"/>
            <p:cNvSpPr txBox="1">
              <a:spLocks noChangeArrowheads="1"/>
            </p:cNvSpPr>
            <p:nvPr/>
          </p:nvSpPr>
          <p:spPr bwMode="auto">
            <a:xfrm>
              <a:off x="5147" y="3169"/>
              <a:ext cx="318"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grpSp>
      <p:grpSp>
        <p:nvGrpSpPr>
          <p:cNvPr id="86022" name="Group 38"/>
          <p:cNvGrpSpPr/>
          <p:nvPr/>
        </p:nvGrpSpPr>
        <p:grpSpPr bwMode="auto">
          <a:xfrm>
            <a:off x="468313" y="981075"/>
            <a:ext cx="8372475" cy="2447925"/>
            <a:chOff x="294" y="618"/>
            <a:chExt cx="5274" cy="1542"/>
          </a:xfrm>
        </p:grpSpPr>
        <p:grpSp>
          <p:nvGrpSpPr>
            <p:cNvPr id="86052" name="Group 39"/>
            <p:cNvGrpSpPr/>
            <p:nvPr/>
          </p:nvGrpSpPr>
          <p:grpSpPr bwMode="auto">
            <a:xfrm>
              <a:off x="3924" y="618"/>
              <a:ext cx="1644" cy="1503"/>
              <a:chOff x="3876" y="618"/>
              <a:chExt cx="1644" cy="1503"/>
            </a:xfrm>
          </p:grpSpPr>
          <p:grpSp>
            <p:nvGrpSpPr>
              <p:cNvPr id="86105" name="Group 40"/>
              <p:cNvGrpSpPr/>
              <p:nvPr/>
            </p:nvGrpSpPr>
            <p:grpSpPr bwMode="auto">
              <a:xfrm>
                <a:off x="4310" y="618"/>
                <a:ext cx="1203" cy="327"/>
                <a:chOff x="600" y="718"/>
                <a:chExt cx="1088" cy="282"/>
              </a:xfrm>
            </p:grpSpPr>
            <p:sp>
              <p:nvSpPr>
                <p:cNvPr id="86125" name="Line 41"/>
                <p:cNvSpPr>
                  <a:spLocks noChangeShapeType="1"/>
                </p:cNvSpPr>
                <p:nvPr/>
              </p:nvSpPr>
              <p:spPr bwMode="auto">
                <a:xfrm>
                  <a:off x="600" y="864"/>
                  <a:ext cx="80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26" name="Oval 42"/>
                <p:cNvSpPr>
                  <a:spLocks noChangeArrowheads="1"/>
                </p:cNvSpPr>
                <p:nvPr/>
              </p:nvSpPr>
              <p:spPr bwMode="auto">
                <a:xfrm>
                  <a:off x="1416" y="840"/>
                  <a:ext cx="59" cy="59"/>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27" name="Text Box 43"/>
                <p:cNvSpPr txBox="1">
                  <a:spLocks noChangeArrowheads="1"/>
                </p:cNvSpPr>
                <p:nvPr/>
              </p:nvSpPr>
              <p:spPr bwMode="auto">
                <a:xfrm>
                  <a:off x="1482" y="718"/>
                  <a:ext cx="206"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grpSp>
          <p:sp>
            <p:nvSpPr>
              <p:cNvPr id="86106" name="Oval 44"/>
              <p:cNvSpPr>
                <a:spLocks noChangeArrowheads="1"/>
              </p:cNvSpPr>
              <p:nvPr/>
            </p:nvSpPr>
            <p:spPr bwMode="auto">
              <a:xfrm>
                <a:off x="4762" y="1176"/>
                <a:ext cx="240" cy="223"/>
              </a:xfrm>
              <a:prstGeom prst="ellipse">
                <a:avLst/>
              </a:prstGeom>
              <a:noFill/>
              <a:ln w="38100">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07" name="Line 45"/>
              <p:cNvSpPr>
                <a:spLocks noChangeShapeType="1"/>
              </p:cNvSpPr>
              <p:nvPr/>
            </p:nvSpPr>
            <p:spPr bwMode="auto">
              <a:xfrm>
                <a:off x="4882" y="787"/>
                <a:ext cx="0" cy="1001"/>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08" name="Text Box 46"/>
              <p:cNvSpPr txBox="1">
                <a:spLocks noChangeArrowheads="1"/>
              </p:cNvSpPr>
              <p:nvPr/>
            </p:nvSpPr>
            <p:spPr bwMode="auto">
              <a:xfrm>
                <a:off x="4655" y="1017"/>
                <a:ext cx="240" cy="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65000"/>
                  </a:lnSpc>
                  <a:spcBef>
                    <a:spcPct val="50000"/>
                  </a:spcBef>
                  <a:buFontTx/>
                  <a:buNone/>
                </a:pPr>
                <a:r>
                  <a:rPr kumimoji="1" lang="en-US" altLang="zh-CN" b="1">
                    <a:ea typeface="宋体" panose="02010600030101010101" pitchFamily="2" charset="-122"/>
                  </a:rPr>
                  <a:t>+</a:t>
                </a:r>
                <a:endParaRPr kumimoji="1" lang="en-US" altLang="zh-CN">
                  <a:ea typeface="宋体" panose="02010600030101010101" pitchFamily="2" charset="-122"/>
                </a:endParaRPr>
              </a:p>
              <a:p>
                <a:pPr algn="ctr" eaLnBrk="1" hangingPunct="1">
                  <a:lnSpc>
                    <a:spcPct val="65000"/>
                  </a:lnSpc>
                  <a:spcBef>
                    <a:spcPct val="50000"/>
                  </a:spcBef>
                  <a:buFontTx/>
                  <a:buNone/>
                </a:pPr>
                <a:r>
                  <a:rPr kumimoji="1" lang="en-US" altLang="zh-CN" b="1">
                    <a:ea typeface="宋体" panose="02010600030101010101" pitchFamily="2" charset="-122"/>
                  </a:rPr>
                  <a:t>-</a:t>
                </a:r>
              </a:p>
            </p:txBody>
          </p:sp>
          <p:sp>
            <p:nvSpPr>
              <p:cNvPr id="86109" name="Text Box 47"/>
              <p:cNvSpPr txBox="1">
                <a:spLocks noChangeArrowheads="1"/>
              </p:cNvSpPr>
              <p:nvPr/>
            </p:nvSpPr>
            <p:spPr bwMode="auto">
              <a:xfrm>
                <a:off x="3876" y="1382"/>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2V</a:t>
                </a:r>
              </a:p>
            </p:txBody>
          </p:sp>
          <p:sp>
            <p:nvSpPr>
              <p:cNvPr id="86110" name="Text Box 48"/>
              <p:cNvSpPr txBox="1">
                <a:spLocks noChangeArrowheads="1"/>
              </p:cNvSpPr>
              <p:nvPr/>
            </p:nvSpPr>
            <p:spPr bwMode="auto">
              <a:xfrm>
                <a:off x="4432" y="1122"/>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5V</a:t>
                </a:r>
              </a:p>
            </p:txBody>
          </p:sp>
          <p:sp>
            <p:nvSpPr>
              <p:cNvPr id="86111" name="Text Box 49"/>
              <p:cNvSpPr txBox="1">
                <a:spLocks noChangeArrowheads="1"/>
              </p:cNvSpPr>
              <p:nvPr/>
            </p:nvSpPr>
            <p:spPr bwMode="auto">
              <a:xfrm>
                <a:off x="5136" y="1161"/>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a:t>
                </a:r>
                <a:endParaRPr kumimoji="1" lang="en-US" altLang="zh-CN" b="1">
                  <a:ea typeface="宋体" panose="02010600030101010101" pitchFamily="2" charset="-122"/>
                </a:endParaRPr>
              </a:p>
            </p:txBody>
          </p:sp>
          <p:sp>
            <p:nvSpPr>
              <p:cNvPr id="86112" name="Line 50"/>
              <p:cNvSpPr>
                <a:spLocks noChangeShapeType="1"/>
              </p:cNvSpPr>
              <p:nvPr/>
            </p:nvSpPr>
            <p:spPr bwMode="auto">
              <a:xfrm flipV="1">
                <a:off x="4164" y="1413"/>
                <a:ext cx="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13" name="Oval 51"/>
              <p:cNvSpPr>
                <a:spLocks noChangeArrowheads="1"/>
              </p:cNvSpPr>
              <p:nvPr/>
            </p:nvSpPr>
            <p:spPr bwMode="auto">
              <a:xfrm flipV="1">
                <a:off x="4201" y="1413"/>
                <a:ext cx="228" cy="219"/>
              </a:xfrm>
              <a:prstGeom prst="ellipse">
                <a:avLst/>
              </a:prstGeom>
              <a:noFill/>
              <a:ln w="38100">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14" name="Line 52"/>
              <p:cNvSpPr>
                <a:spLocks noChangeShapeType="1"/>
              </p:cNvSpPr>
              <p:nvPr/>
            </p:nvSpPr>
            <p:spPr bwMode="auto">
              <a:xfrm flipV="1">
                <a:off x="4323" y="1246"/>
                <a:ext cx="0" cy="556"/>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15" name="Rectangle 53"/>
              <p:cNvSpPr>
                <a:spLocks noChangeArrowheads="1"/>
              </p:cNvSpPr>
              <p:nvPr/>
            </p:nvSpPr>
            <p:spPr bwMode="auto">
              <a:xfrm flipV="1">
                <a:off x="4270" y="1024"/>
                <a:ext cx="106" cy="222"/>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6116" name="Line 54"/>
              <p:cNvSpPr>
                <a:spLocks noChangeShapeType="1"/>
              </p:cNvSpPr>
              <p:nvPr/>
            </p:nvSpPr>
            <p:spPr bwMode="auto">
              <a:xfrm flipV="1">
                <a:off x="4323" y="801"/>
                <a:ext cx="0" cy="22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17" name="Text Box 55"/>
              <p:cNvSpPr txBox="1">
                <a:spLocks noChangeArrowheads="1"/>
              </p:cNvSpPr>
              <p:nvPr/>
            </p:nvSpPr>
            <p:spPr bwMode="auto">
              <a:xfrm>
                <a:off x="4127" y="1161"/>
                <a:ext cx="213"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t>
                </a:r>
                <a:endParaRPr kumimoji="1" lang="en-US" altLang="zh-CN">
                  <a:ea typeface="宋体" panose="02010600030101010101" pitchFamily="2" charset="-122"/>
                </a:endParaRPr>
              </a:p>
              <a:p>
                <a:pPr algn="ctr" eaLnBrk="1" hangingPunct="1">
                  <a:lnSpc>
                    <a:spcPct val="75000"/>
                  </a:lnSpc>
                  <a:spcBef>
                    <a:spcPct val="50000"/>
                  </a:spcBef>
                  <a:buFontTx/>
                  <a:buNone/>
                </a:pPr>
                <a:r>
                  <a:rPr kumimoji="1" lang="en-US" altLang="zh-CN" b="1">
                    <a:ea typeface="宋体" panose="02010600030101010101" pitchFamily="2" charset="-122"/>
                  </a:rPr>
                  <a:t>-</a:t>
                </a:r>
              </a:p>
            </p:txBody>
          </p:sp>
          <p:sp>
            <p:nvSpPr>
              <p:cNvPr id="86118" name="Line 56"/>
              <p:cNvSpPr>
                <a:spLocks noChangeShapeType="1"/>
              </p:cNvSpPr>
              <p:nvPr/>
            </p:nvSpPr>
            <p:spPr bwMode="auto">
              <a:xfrm>
                <a:off x="4310" y="1802"/>
                <a:ext cx="889"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119" name="Oval 57"/>
              <p:cNvSpPr>
                <a:spLocks noChangeArrowheads="1"/>
              </p:cNvSpPr>
              <p:nvPr/>
            </p:nvSpPr>
            <p:spPr bwMode="auto">
              <a:xfrm>
                <a:off x="5213" y="1774"/>
                <a:ext cx="65" cy="69"/>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20" name="Text Box 58"/>
              <p:cNvSpPr txBox="1">
                <a:spLocks noChangeArrowheads="1"/>
              </p:cNvSpPr>
              <p:nvPr/>
            </p:nvSpPr>
            <p:spPr bwMode="auto">
              <a:xfrm>
                <a:off x="5279" y="1633"/>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6121" name="Text Box 59"/>
              <p:cNvSpPr txBox="1">
                <a:spLocks noChangeArrowheads="1"/>
              </p:cNvSpPr>
              <p:nvPr/>
            </p:nvSpPr>
            <p:spPr bwMode="auto">
              <a:xfrm>
                <a:off x="3887" y="945"/>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2</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6122" name="Text Box 60"/>
              <p:cNvSpPr txBox="1">
                <a:spLocks noChangeArrowheads="1"/>
              </p:cNvSpPr>
              <p:nvPr/>
            </p:nvSpPr>
            <p:spPr bwMode="auto">
              <a:xfrm>
                <a:off x="4674" y="1794"/>
                <a:ext cx="3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(c)</a:t>
                </a:r>
              </a:p>
            </p:txBody>
          </p:sp>
          <p:sp>
            <p:nvSpPr>
              <p:cNvPr id="86123" name="Text Box 61"/>
              <p:cNvSpPr txBox="1">
                <a:spLocks noChangeArrowheads="1"/>
              </p:cNvSpPr>
              <p:nvPr/>
            </p:nvSpPr>
            <p:spPr bwMode="auto">
              <a:xfrm>
                <a:off x="5147" y="754"/>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6124" name="Text Box 62"/>
              <p:cNvSpPr txBox="1">
                <a:spLocks noChangeArrowheads="1"/>
              </p:cNvSpPr>
              <p:nvPr/>
            </p:nvSpPr>
            <p:spPr bwMode="auto">
              <a:xfrm>
                <a:off x="5103" y="1488"/>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grpSp>
        <p:sp>
          <p:nvSpPr>
            <p:cNvPr id="86053" name="Text Box 63"/>
            <p:cNvSpPr txBox="1">
              <a:spLocks noChangeArrowheads="1"/>
            </p:cNvSpPr>
            <p:nvPr/>
          </p:nvSpPr>
          <p:spPr bwMode="auto">
            <a:xfrm>
              <a:off x="2824" y="1833"/>
              <a:ext cx="3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6054" name="Text Box 64"/>
            <p:cNvSpPr txBox="1">
              <a:spLocks noChangeArrowheads="1"/>
            </p:cNvSpPr>
            <p:nvPr/>
          </p:nvSpPr>
          <p:spPr bwMode="auto">
            <a:xfrm>
              <a:off x="3515" y="633"/>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grpSp>
          <p:nvGrpSpPr>
            <p:cNvPr id="86055" name="Group 65"/>
            <p:cNvGrpSpPr/>
            <p:nvPr/>
          </p:nvGrpSpPr>
          <p:grpSpPr bwMode="auto">
            <a:xfrm rot="10800000">
              <a:off x="2242" y="1449"/>
              <a:ext cx="259" cy="235"/>
              <a:chOff x="576" y="1152"/>
              <a:chExt cx="192" cy="192"/>
            </a:xfrm>
          </p:grpSpPr>
          <p:sp>
            <p:nvSpPr>
              <p:cNvPr id="86103" name="Oval 66"/>
              <p:cNvSpPr>
                <a:spLocks noChangeArrowheads="1"/>
              </p:cNvSpPr>
              <p:nvPr/>
            </p:nvSpPr>
            <p:spPr bwMode="auto">
              <a:xfrm flipV="1">
                <a:off x="576" y="1152"/>
                <a:ext cx="192" cy="192"/>
              </a:xfrm>
              <a:prstGeom prst="ellipse">
                <a:avLst/>
              </a:prstGeom>
              <a:noFill/>
              <a:ln w="38100">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04" name="Line 67"/>
              <p:cNvSpPr>
                <a:spLocks noChangeShapeType="1"/>
              </p:cNvSpPr>
              <p:nvPr/>
            </p:nvSpPr>
            <p:spPr bwMode="auto">
              <a:xfrm flipV="1">
                <a:off x="576" y="1248"/>
                <a:ext cx="192" cy="0"/>
              </a:xfrm>
              <a:prstGeom prst="line">
                <a:avLst/>
              </a:prstGeom>
              <a:noFill/>
              <a:ln w="38100">
                <a:solidFill>
                  <a:schemeClr val="tx2"/>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6056" name="Rectangle 68"/>
            <p:cNvSpPr>
              <a:spLocks noChangeArrowheads="1"/>
            </p:cNvSpPr>
            <p:nvPr/>
          </p:nvSpPr>
          <p:spPr bwMode="auto">
            <a:xfrm rot="10800000">
              <a:off x="2307" y="1038"/>
              <a:ext cx="129" cy="236"/>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6057" name="Line 69"/>
            <p:cNvSpPr>
              <a:spLocks noChangeShapeType="1"/>
            </p:cNvSpPr>
            <p:nvPr/>
          </p:nvSpPr>
          <p:spPr bwMode="auto">
            <a:xfrm rot="10800000">
              <a:off x="2372" y="802"/>
              <a:ext cx="0" cy="23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58" name="Line 70"/>
            <p:cNvSpPr>
              <a:spLocks noChangeShapeType="1"/>
            </p:cNvSpPr>
            <p:nvPr/>
          </p:nvSpPr>
          <p:spPr bwMode="auto">
            <a:xfrm rot="10800000" flipV="1">
              <a:off x="2372" y="1274"/>
              <a:ext cx="0" cy="17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59" name="Line 71"/>
            <p:cNvSpPr>
              <a:spLocks noChangeShapeType="1"/>
            </p:cNvSpPr>
            <p:nvPr/>
          </p:nvSpPr>
          <p:spPr bwMode="auto">
            <a:xfrm rot="10800000" flipV="1">
              <a:off x="2357" y="1691"/>
              <a:ext cx="0" cy="15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60" name="Text Box 72"/>
            <p:cNvSpPr txBox="1">
              <a:spLocks noChangeArrowheads="1"/>
            </p:cNvSpPr>
            <p:nvPr/>
          </p:nvSpPr>
          <p:spPr bwMode="auto">
            <a:xfrm>
              <a:off x="3361" y="1111"/>
              <a:ext cx="33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 </a:t>
              </a:r>
              <a:endParaRPr kumimoji="1" lang="en-US" altLang="zh-CN" b="1">
                <a:ea typeface="宋体" panose="02010600030101010101" pitchFamily="2" charset="-122"/>
              </a:endParaRPr>
            </a:p>
          </p:txBody>
        </p:sp>
        <p:sp>
          <p:nvSpPr>
            <p:cNvPr id="86061" name="Rectangle 73"/>
            <p:cNvSpPr>
              <a:spLocks noChangeArrowheads="1"/>
            </p:cNvSpPr>
            <p:nvPr/>
          </p:nvSpPr>
          <p:spPr bwMode="auto">
            <a:xfrm>
              <a:off x="2972" y="1209"/>
              <a:ext cx="130" cy="232"/>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6062" name="Line 74"/>
            <p:cNvSpPr>
              <a:spLocks noChangeShapeType="1"/>
            </p:cNvSpPr>
            <p:nvPr/>
          </p:nvSpPr>
          <p:spPr bwMode="auto">
            <a:xfrm>
              <a:off x="3037" y="1441"/>
              <a:ext cx="0" cy="40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63" name="Line 75"/>
            <p:cNvSpPr>
              <a:spLocks noChangeShapeType="1"/>
            </p:cNvSpPr>
            <p:nvPr/>
          </p:nvSpPr>
          <p:spPr bwMode="auto">
            <a:xfrm flipV="1">
              <a:off x="3037" y="803"/>
              <a:ext cx="0" cy="40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64" name="Line 76"/>
            <p:cNvSpPr>
              <a:spLocks noChangeShapeType="1"/>
            </p:cNvSpPr>
            <p:nvPr/>
          </p:nvSpPr>
          <p:spPr bwMode="auto">
            <a:xfrm flipV="1">
              <a:off x="2207" y="1392"/>
              <a:ext cx="0" cy="367"/>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65" name="Text Box 77"/>
            <p:cNvSpPr txBox="1">
              <a:spLocks noChangeArrowheads="1"/>
            </p:cNvSpPr>
            <p:nvPr/>
          </p:nvSpPr>
          <p:spPr bwMode="auto">
            <a:xfrm>
              <a:off x="1871" y="1392"/>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5A</a:t>
              </a:r>
            </a:p>
          </p:txBody>
        </p:sp>
        <p:sp>
          <p:nvSpPr>
            <p:cNvPr id="86066" name="Text Box 78"/>
            <p:cNvSpPr txBox="1">
              <a:spLocks noChangeArrowheads="1"/>
            </p:cNvSpPr>
            <p:nvPr/>
          </p:nvSpPr>
          <p:spPr bwMode="auto">
            <a:xfrm>
              <a:off x="1903" y="1017"/>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2</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6067" name="Text Box 79"/>
            <p:cNvSpPr txBox="1">
              <a:spLocks noChangeArrowheads="1"/>
            </p:cNvSpPr>
            <p:nvPr/>
          </p:nvSpPr>
          <p:spPr bwMode="auto">
            <a:xfrm>
              <a:off x="2543" y="1200"/>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3</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6068" name="Line 80"/>
            <p:cNvSpPr>
              <a:spLocks noChangeShapeType="1"/>
            </p:cNvSpPr>
            <p:nvPr/>
          </p:nvSpPr>
          <p:spPr bwMode="auto">
            <a:xfrm>
              <a:off x="2372" y="803"/>
              <a:ext cx="107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69" name="Oval 81"/>
            <p:cNvSpPr>
              <a:spLocks noChangeArrowheads="1"/>
            </p:cNvSpPr>
            <p:nvPr/>
          </p:nvSpPr>
          <p:spPr bwMode="auto">
            <a:xfrm>
              <a:off x="3458" y="774"/>
              <a:ext cx="80" cy="70"/>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70" name="Line 82"/>
            <p:cNvSpPr>
              <a:spLocks noChangeShapeType="1"/>
            </p:cNvSpPr>
            <p:nvPr/>
          </p:nvSpPr>
          <p:spPr bwMode="auto">
            <a:xfrm>
              <a:off x="2364" y="1832"/>
              <a:ext cx="1094" cy="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71" name="Oval 83"/>
            <p:cNvSpPr>
              <a:spLocks noChangeArrowheads="1"/>
            </p:cNvSpPr>
            <p:nvPr/>
          </p:nvSpPr>
          <p:spPr bwMode="auto">
            <a:xfrm>
              <a:off x="3458" y="1806"/>
              <a:ext cx="80" cy="70"/>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72" name="Text Box 84"/>
            <p:cNvSpPr txBox="1">
              <a:spLocks noChangeArrowheads="1"/>
            </p:cNvSpPr>
            <p:nvPr/>
          </p:nvSpPr>
          <p:spPr bwMode="auto">
            <a:xfrm>
              <a:off x="3551" y="1679"/>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6073" name="Text Box 85"/>
            <p:cNvSpPr txBox="1">
              <a:spLocks noChangeArrowheads="1"/>
            </p:cNvSpPr>
            <p:nvPr/>
          </p:nvSpPr>
          <p:spPr bwMode="auto">
            <a:xfrm>
              <a:off x="3388" y="754"/>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6074" name="Text Box 86"/>
            <p:cNvSpPr txBox="1">
              <a:spLocks noChangeArrowheads="1"/>
            </p:cNvSpPr>
            <p:nvPr/>
          </p:nvSpPr>
          <p:spPr bwMode="auto">
            <a:xfrm>
              <a:off x="3377" y="1488"/>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sp>
          <p:nvSpPr>
            <p:cNvPr id="86075" name="Text Box 87"/>
            <p:cNvSpPr txBox="1">
              <a:spLocks noChangeArrowheads="1"/>
            </p:cNvSpPr>
            <p:nvPr/>
          </p:nvSpPr>
          <p:spPr bwMode="auto">
            <a:xfrm>
              <a:off x="1005" y="1815"/>
              <a:ext cx="3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sp>
          <p:nvSpPr>
            <p:cNvPr id="86076" name="Text Box 88"/>
            <p:cNvSpPr txBox="1">
              <a:spLocks noChangeArrowheads="1"/>
            </p:cNvSpPr>
            <p:nvPr/>
          </p:nvSpPr>
          <p:spPr bwMode="auto">
            <a:xfrm>
              <a:off x="1596" y="62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sp>
          <p:nvSpPr>
            <p:cNvPr id="86077" name="Oval 89"/>
            <p:cNvSpPr>
              <a:spLocks noChangeArrowheads="1"/>
            </p:cNvSpPr>
            <p:nvPr/>
          </p:nvSpPr>
          <p:spPr bwMode="auto">
            <a:xfrm>
              <a:off x="1103" y="1451"/>
              <a:ext cx="237" cy="225"/>
            </a:xfrm>
            <a:prstGeom prst="ellipse">
              <a:avLst/>
            </a:prstGeom>
            <a:noFill/>
            <a:ln w="38100">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78" name="Line 90"/>
            <p:cNvSpPr>
              <a:spLocks noChangeShapeType="1"/>
            </p:cNvSpPr>
            <p:nvPr/>
          </p:nvSpPr>
          <p:spPr bwMode="auto">
            <a:xfrm flipH="1">
              <a:off x="1222" y="1295"/>
              <a:ext cx="0" cy="519"/>
            </a:xfrm>
            <a:prstGeom prst="line">
              <a:avLst/>
            </a:prstGeom>
            <a:noFill/>
            <a:ln w="38100">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79" name="Text Box 91"/>
            <p:cNvSpPr txBox="1">
              <a:spLocks noChangeArrowheads="1"/>
            </p:cNvSpPr>
            <p:nvPr/>
          </p:nvSpPr>
          <p:spPr bwMode="auto">
            <a:xfrm>
              <a:off x="1014" y="1295"/>
              <a:ext cx="201" cy="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lnSpc>
                  <a:spcPct val="65000"/>
                </a:lnSpc>
                <a:spcBef>
                  <a:spcPct val="50000"/>
                </a:spcBef>
                <a:buFontTx/>
                <a:buNone/>
              </a:pPr>
              <a:r>
                <a:rPr kumimoji="1" lang="en-US" altLang="zh-CN" b="1">
                  <a:ea typeface="宋体" panose="02010600030101010101" pitchFamily="2" charset="-122"/>
                </a:rPr>
                <a:t>+</a:t>
              </a:r>
              <a:endParaRPr kumimoji="1" lang="en-US" altLang="zh-CN">
                <a:ea typeface="宋体" panose="02010600030101010101" pitchFamily="2" charset="-122"/>
              </a:endParaRPr>
            </a:p>
            <a:p>
              <a:pPr algn="ctr" eaLnBrk="1" hangingPunct="1">
                <a:lnSpc>
                  <a:spcPct val="65000"/>
                </a:lnSpc>
                <a:spcBef>
                  <a:spcPct val="50000"/>
                </a:spcBef>
                <a:buFontTx/>
                <a:buNone/>
              </a:pPr>
              <a:r>
                <a:rPr kumimoji="1" lang="en-US" altLang="zh-CN" b="1">
                  <a:ea typeface="宋体" panose="02010600030101010101" pitchFamily="2" charset="-122"/>
                </a:rPr>
                <a:t>–</a:t>
              </a:r>
            </a:p>
          </p:txBody>
        </p:sp>
        <p:sp>
          <p:nvSpPr>
            <p:cNvPr id="86080" name="Rectangle 92"/>
            <p:cNvSpPr>
              <a:spLocks noChangeArrowheads="1"/>
            </p:cNvSpPr>
            <p:nvPr/>
          </p:nvSpPr>
          <p:spPr bwMode="auto">
            <a:xfrm>
              <a:off x="690" y="934"/>
              <a:ext cx="96" cy="224"/>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6081" name="Line 93"/>
            <p:cNvSpPr>
              <a:spLocks noChangeShapeType="1"/>
            </p:cNvSpPr>
            <p:nvPr/>
          </p:nvSpPr>
          <p:spPr bwMode="auto">
            <a:xfrm>
              <a:off x="738" y="1158"/>
              <a:ext cx="0" cy="22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82" name="Line 94"/>
            <p:cNvSpPr>
              <a:spLocks noChangeShapeType="1"/>
            </p:cNvSpPr>
            <p:nvPr/>
          </p:nvSpPr>
          <p:spPr bwMode="auto">
            <a:xfrm flipV="1">
              <a:off x="738" y="800"/>
              <a:ext cx="0" cy="12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83" name="Rectangle 95"/>
            <p:cNvSpPr>
              <a:spLocks noChangeArrowheads="1"/>
            </p:cNvSpPr>
            <p:nvPr/>
          </p:nvSpPr>
          <p:spPr bwMode="auto">
            <a:xfrm>
              <a:off x="690" y="1466"/>
              <a:ext cx="96" cy="223"/>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6084" name="Line 96"/>
            <p:cNvSpPr>
              <a:spLocks noChangeShapeType="1"/>
            </p:cNvSpPr>
            <p:nvPr/>
          </p:nvSpPr>
          <p:spPr bwMode="auto">
            <a:xfrm>
              <a:off x="738" y="1689"/>
              <a:ext cx="0" cy="14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85" name="Line 97"/>
            <p:cNvSpPr>
              <a:spLocks noChangeShapeType="1"/>
            </p:cNvSpPr>
            <p:nvPr/>
          </p:nvSpPr>
          <p:spPr bwMode="auto">
            <a:xfrm flipV="1">
              <a:off x="738" y="1242"/>
              <a:ext cx="0" cy="22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86" name="Line 98"/>
            <p:cNvSpPr>
              <a:spLocks noChangeShapeType="1"/>
            </p:cNvSpPr>
            <p:nvPr/>
          </p:nvSpPr>
          <p:spPr bwMode="auto">
            <a:xfrm>
              <a:off x="750" y="1295"/>
              <a:ext cx="46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87" name="Line 99"/>
            <p:cNvSpPr>
              <a:spLocks noChangeShapeType="1"/>
            </p:cNvSpPr>
            <p:nvPr/>
          </p:nvSpPr>
          <p:spPr bwMode="auto">
            <a:xfrm>
              <a:off x="726" y="1815"/>
              <a:ext cx="804"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88" name="Text Box 100"/>
            <p:cNvSpPr txBox="1">
              <a:spLocks noChangeArrowheads="1"/>
            </p:cNvSpPr>
            <p:nvPr/>
          </p:nvSpPr>
          <p:spPr bwMode="auto">
            <a:xfrm>
              <a:off x="768" y="1401"/>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5V</a:t>
              </a:r>
            </a:p>
          </p:txBody>
        </p:sp>
        <p:sp>
          <p:nvSpPr>
            <p:cNvPr id="86089" name="Text Box 101"/>
            <p:cNvSpPr txBox="1">
              <a:spLocks noChangeArrowheads="1"/>
            </p:cNvSpPr>
            <p:nvPr/>
          </p:nvSpPr>
          <p:spPr bwMode="auto">
            <a:xfrm>
              <a:off x="294" y="1408"/>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3</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6090" name="Text Box 102"/>
            <p:cNvSpPr txBox="1">
              <a:spLocks noChangeArrowheads="1"/>
            </p:cNvSpPr>
            <p:nvPr/>
          </p:nvSpPr>
          <p:spPr bwMode="auto">
            <a:xfrm>
              <a:off x="294" y="912"/>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2</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6091" name="Oval 103"/>
            <p:cNvSpPr>
              <a:spLocks noChangeArrowheads="1"/>
            </p:cNvSpPr>
            <p:nvPr/>
          </p:nvSpPr>
          <p:spPr bwMode="auto">
            <a:xfrm>
              <a:off x="1518" y="1773"/>
              <a:ext cx="59" cy="69"/>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92" name="Line 104"/>
            <p:cNvSpPr>
              <a:spLocks noChangeShapeType="1"/>
            </p:cNvSpPr>
            <p:nvPr/>
          </p:nvSpPr>
          <p:spPr bwMode="auto">
            <a:xfrm>
              <a:off x="726" y="794"/>
              <a:ext cx="82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93" name="Oval 105"/>
            <p:cNvSpPr>
              <a:spLocks noChangeArrowheads="1"/>
            </p:cNvSpPr>
            <p:nvPr/>
          </p:nvSpPr>
          <p:spPr bwMode="auto">
            <a:xfrm>
              <a:off x="1542" y="766"/>
              <a:ext cx="59" cy="69"/>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94" name="Text Box 106"/>
            <p:cNvSpPr txBox="1">
              <a:spLocks noChangeArrowheads="1"/>
            </p:cNvSpPr>
            <p:nvPr/>
          </p:nvSpPr>
          <p:spPr bwMode="auto">
            <a:xfrm>
              <a:off x="1398" y="1152"/>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a:t>
              </a:r>
            </a:p>
          </p:txBody>
        </p:sp>
        <p:sp>
          <p:nvSpPr>
            <p:cNvPr id="86095" name="Text Box 107"/>
            <p:cNvSpPr txBox="1">
              <a:spLocks noChangeArrowheads="1"/>
            </p:cNvSpPr>
            <p:nvPr/>
          </p:nvSpPr>
          <p:spPr bwMode="auto">
            <a:xfrm>
              <a:off x="1445" y="745"/>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6096" name="Text Box 108"/>
            <p:cNvSpPr txBox="1">
              <a:spLocks noChangeArrowheads="1"/>
            </p:cNvSpPr>
            <p:nvPr/>
          </p:nvSpPr>
          <p:spPr bwMode="auto">
            <a:xfrm>
              <a:off x="1445" y="1516"/>
              <a:ext cx="3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sp>
          <p:nvSpPr>
            <p:cNvPr id="86097" name="Oval 109"/>
            <p:cNvSpPr>
              <a:spLocks noChangeArrowheads="1"/>
            </p:cNvSpPr>
            <p:nvPr/>
          </p:nvSpPr>
          <p:spPr bwMode="auto">
            <a:xfrm>
              <a:off x="714" y="1258"/>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98" name="Oval 110"/>
            <p:cNvSpPr>
              <a:spLocks noChangeArrowheads="1"/>
            </p:cNvSpPr>
            <p:nvPr/>
          </p:nvSpPr>
          <p:spPr bwMode="auto">
            <a:xfrm>
              <a:off x="1200" y="1776"/>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99" name="Oval 111"/>
            <p:cNvSpPr>
              <a:spLocks noChangeArrowheads="1"/>
            </p:cNvSpPr>
            <p:nvPr/>
          </p:nvSpPr>
          <p:spPr bwMode="auto">
            <a:xfrm>
              <a:off x="2999" y="784"/>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00" name="Oval 112"/>
            <p:cNvSpPr>
              <a:spLocks noChangeArrowheads="1"/>
            </p:cNvSpPr>
            <p:nvPr/>
          </p:nvSpPr>
          <p:spPr bwMode="auto">
            <a:xfrm>
              <a:off x="3015" y="1815"/>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01" name="Oval 113"/>
            <p:cNvSpPr>
              <a:spLocks noChangeArrowheads="1"/>
            </p:cNvSpPr>
            <p:nvPr/>
          </p:nvSpPr>
          <p:spPr bwMode="auto">
            <a:xfrm>
              <a:off x="4896" y="754"/>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102" name="Oval 114"/>
            <p:cNvSpPr>
              <a:spLocks noChangeArrowheads="1"/>
            </p:cNvSpPr>
            <p:nvPr/>
          </p:nvSpPr>
          <p:spPr bwMode="auto">
            <a:xfrm>
              <a:off x="4896" y="1776"/>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grpSp>
        <p:nvGrpSpPr>
          <p:cNvPr id="111731" name="Group 115"/>
          <p:cNvGrpSpPr/>
          <p:nvPr/>
        </p:nvGrpSpPr>
        <p:grpSpPr bwMode="auto">
          <a:xfrm>
            <a:off x="2919413" y="3316288"/>
            <a:ext cx="3024187" cy="2406650"/>
            <a:chOff x="1839" y="2324"/>
            <a:chExt cx="1905" cy="1516"/>
          </a:xfrm>
        </p:grpSpPr>
        <p:grpSp>
          <p:nvGrpSpPr>
            <p:cNvPr id="86026" name="Group 116"/>
            <p:cNvGrpSpPr/>
            <p:nvPr/>
          </p:nvGrpSpPr>
          <p:grpSpPr bwMode="auto">
            <a:xfrm>
              <a:off x="1839" y="2324"/>
              <a:ext cx="1905" cy="1516"/>
              <a:chOff x="1839" y="2132"/>
              <a:chExt cx="1905" cy="1516"/>
            </a:xfrm>
          </p:grpSpPr>
          <p:sp>
            <p:nvSpPr>
              <p:cNvPr id="86029" name="Line 117"/>
              <p:cNvSpPr>
                <a:spLocks noChangeShapeType="1"/>
              </p:cNvSpPr>
              <p:nvPr/>
            </p:nvSpPr>
            <p:spPr bwMode="auto">
              <a:xfrm>
                <a:off x="2353" y="2302"/>
                <a:ext cx="105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30" name="Oval 118"/>
              <p:cNvSpPr>
                <a:spLocks noChangeArrowheads="1"/>
              </p:cNvSpPr>
              <p:nvPr/>
            </p:nvSpPr>
            <p:spPr bwMode="auto">
              <a:xfrm>
                <a:off x="3405" y="2272"/>
                <a:ext cx="77" cy="73"/>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31" name="Text Box 119"/>
              <p:cNvSpPr txBox="1">
                <a:spLocks noChangeArrowheads="1"/>
              </p:cNvSpPr>
              <p:nvPr/>
            </p:nvSpPr>
            <p:spPr bwMode="auto">
              <a:xfrm>
                <a:off x="3507" y="21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grpSp>
            <p:nvGrpSpPr>
              <p:cNvPr id="86032" name="Group 120"/>
              <p:cNvGrpSpPr/>
              <p:nvPr/>
            </p:nvGrpSpPr>
            <p:grpSpPr bwMode="auto">
              <a:xfrm>
                <a:off x="2843" y="2302"/>
                <a:ext cx="122" cy="1058"/>
                <a:chOff x="2822" y="2499"/>
                <a:chExt cx="136" cy="1175"/>
              </a:xfrm>
            </p:grpSpPr>
            <p:sp>
              <p:nvSpPr>
                <p:cNvPr id="86049" name="Rectangle 121"/>
                <p:cNvSpPr>
                  <a:spLocks noChangeArrowheads="1"/>
                </p:cNvSpPr>
                <p:nvPr/>
              </p:nvSpPr>
              <p:spPr bwMode="auto">
                <a:xfrm>
                  <a:off x="2822" y="2956"/>
                  <a:ext cx="136" cy="261"/>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6050" name="Line 122"/>
                <p:cNvSpPr>
                  <a:spLocks noChangeShapeType="1"/>
                </p:cNvSpPr>
                <p:nvPr/>
              </p:nvSpPr>
              <p:spPr bwMode="auto">
                <a:xfrm>
                  <a:off x="2890" y="3217"/>
                  <a:ext cx="0" cy="45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51" name="Line 123"/>
                <p:cNvSpPr>
                  <a:spLocks noChangeShapeType="1"/>
                </p:cNvSpPr>
                <p:nvPr/>
              </p:nvSpPr>
              <p:spPr bwMode="auto">
                <a:xfrm flipV="1">
                  <a:off x="2890" y="2499"/>
                  <a:ext cx="0" cy="45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6033" name="Text Box 124"/>
              <p:cNvSpPr txBox="1">
                <a:spLocks noChangeArrowheads="1"/>
              </p:cNvSpPr>
              <p:nvPr/>
            </p:nvSpPr>
            <p:spPr bwMode="auto">
              <a:xfrm>
                <a:off x="1839" y="2672"/>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5A</a:t>
                </a:r>
              </a:p>
            </p:txBody>
          </p:sp>
          <p:grpSp>
            <p:nvGrpSpPr>
              <p:cNvPr id="86034" name="Group 125"/>
              <p:cNvGrpSpPr/>
              <p:nvPr/>
            </p:nvGrpSpPr>
            <p:grpSpPr bwMode="auto">
              <a:xfrm>
                <a:off x="2231" y="2302"/>
                <a:ext cx="245" cy="1058"/>
                <a:chOff x="2142" y="2499"/>
                <a:chExt cx="272" cy="1175"/>
              </a:xfrm>
            </p:grpSpPr>
            <p:grpSp>
              <p:nvGrpSpPr>
                <p:cNvPr id="86044" name="Group 126"/>
                <p:cNvGrpSpPr/>
                <p:nvPr/>
              </p:nvGrpSpPr>
              <p:grpSpPr bwMode="auto">
                <a:xfrm>
                  <a:off x="2142" y="2956"/>
                  <a:ext cx="272" cy="261"/>
                  <a:chOff x="2142" y="2956"/>
                  <a:chExt cx="272" cy="261"/>
                </a:xfrm>
              </p:grpSpPr>
              <p:sp>
                <p:nvSpPr>
                  <p:cNvPr id="86047" name="Oval 127"/>
                  <p:cNvSpPr>
                    <a:spLocks noChangeArrowheads="1"/>
                  </p:cNvSpPr>
                  <p:nvPr/>
                </p:nvSpPr>
                <p:spPr bwMode="auto">
                  <a:xfrm flipV="1">
                    <a:off x="2142" y="2956"/>
                    <a:ext cx="272" cy="261"/>
                  </a:xfrm>
                  <a:prstGeom prst="ellipse">
                    <a:avLst/>
                  </a:prstGeom>
                  <a:noFill/>
                  <a:ln w="38100">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48" name="Line 128"/>
                  <p:cNvSpPr>
                    <a:spLocks noChangeShapeType="1"/>
                  </p:cNvSpPr>
                  <p:nvPr/>
                </p:nvSpPr>
                <p:spPr bwMode="auto">
                  <a:xfrm flipV="1">
                    <a:off x="2142" y="3087"/>
                    <a:ext cx="272" cy="0"/>
                  </a:xfrm>
                  <a:prstGeom prst="line">
                    <a:avLst/>
                  </a:prstGeom>
                  <a:noFill/>
                  <a:ln w="38100">
                    <a:solidFill>
                      <a:schemeClr val="tx2"/>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6045" name="Line 129"/>
                <p:cNvSpPr>
                  <a:spLocks noChangeShapeType="1"/>
                </p:cNvSpPr>
                <p:nvPr/>
              </p:nvSpPr>
              <p:spPr bwMode="auto">
                <a:xfrm>
                  <a:off x="2278" y="3217"/>
                  <a:ext cx="0" cy="457"/>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46" name="Line 130"/>
                <p:cNvSpPr>
                  <a:spLocks noChangeShapeType="1"/>
                </p:cNvSpPr>
                <p:nvPr/>
              </p:nvSpPr>
              <p:spPr bwMode="auto">
                <a:xfrm>
                  <a:off x="2278" y="2499"/>
                  <a:ext cx="0" cy="457"/>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6035" name="Line 131"/>
              <p:cNvSpPr>
                <a:spLocks noChangeShapeType="1"/>
              </p:cNvSpPr>
              <p:nvPr/>
            </p:nvSpPr>
            <p:spPr bwMode="auto">
              <a:xfrm>
                <a:off x="2368" y="3345"/>
                <a:ext cx="105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36" name="Oval 132"/>
              <p:cNvSpPr>
                <a:spLocks noChangeArrowheads="1"/>
              </p:cNvSpPr>
              <p:nvPr/>
            </p:nvSpPr>
            <p:spPr bwMode="auto">
              <a:xfrm>
                <a:off x="3410" y="3315"/>
                <a:ext cx="75" cy="74"/>
              </a:xfrm>
              <a:prstGeom prst="ellipse">
                <a:avLst/>
              </a:prstGeom>
              <a:noFill/>
              <a:ln w="381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37" name="Text Box 133"/>
              <p:cNvSpPr txBox="1">
                <a:spLocks noChangeArrowheads="1"/>
              </p:cNvSpPr>
              <p:nvPr/>
            </p:nvSpPr>
            <p:spPr bwMode="auto">
              <a:xfrm>
                <a:off x="3503" y="3174"/>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6038" name="Line 134"/>
              <p:cNvSpPr>
                <a:spLocks noChangeShapeType="1"/>
              </p:cNvSpPr>
              <p:nvPr/>
            </p:nvSpPr>
            <p:spPr bwMode="auto">
              <a:xfrm flipV="1">
                <a:off x="2204" y="2678"/>
                <a:ext cx="0" cy="31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6039" name="Text Box 135"/>
              <p:cNvSpPr txBox="1">
                <a:spLocks noChangeArrowheads="1"/>
              </p:cNvSpPr>
              <p:nvPr/>
            </p:nvSpPr>
            <p:spPr bwMode="auto">
              <a:xfrm>
                <a:off x="3279" y="268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a:t>
                </a:r>
              </a:p>
            </p:txBody>
          </p:sp>
          <p:sp>
            <p:nvSpPr>
              <p:cNvPr id="86040" name="Text Box 136"/>
              <p:cNvSpPr txBox="1">
                <a:spLocks noChangeArrowheads="1"/>
              </p:cNvSpPr>
              <p:nvPr/>
            </p:nvSpPr>
            <p:spPr bwMode="auto">
              <a:xfrm>
                <a:off x="2448" y="2665"/>
                <a:ext cx="48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3</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6041" name="Text Box 137"/>
              <p:cNvSpPr txBox="1">
                <a:spLocks noChangeArrowheads="1"/>
              </p:cNvSpPr>
              <p:nvPr/>
            </p:nvSpPr>
            <p:spPr bwMode="auto">
              <a:xfrm>
                <a:off x="2738" y="3321"/>
                <a:ext cx="3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6042" name="Text Box 138"/>
              <p:cNvSpPr txBox="1">
                <a:spLocks noChangeArrowheads="1"/>
              </p:cNvSpPr>
              <p:nvPr/>
            </p:nvSpPr>
            <p:spPr bwMode="auto">
              <a:xfrm>
                <a:off x="3343" y="2283"/>
                <a:ext cx="2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6043" name="Text Box 139"/>
              <p:cNvSpPr txBox="1">
                <a:spLocks noChangeArrowheads="1"/>
              </p:cNvSpPr>
              <p:nvPr/>
            </p:nvSpPr>
            <p:spPr bwMode="auto">
              <a:xfrm>
                <a:off x="3312" y="3024"/>
                <a:ext cx="2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grpSp>
        <p:sp>
          <p:nvSpPr>
            <p:cNvPr id="86027" name="Oval 140"/>
            <p:cNvSpPr>
              <a:spLocks noChangeArrowheads="1"/>
            </p:cNvSpPr>
            <p:nvPr/>
          </p:nvSpPr>
          <p:spPr bwMode="auto">
            <a:xfrm>
              <a:off x="2880" y="2471"/>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6028" name="Oval 141"/>
            <p:cNvSpPr>
              <a:spLocks noChangeArrowheads="1"/>
            </p:cNvSpPr>
            <p:nvPr/>
          </p:nvSpPr>
          <p:spPr bwMode="auto">
            <a:xfrm>
              <a:off x="2880" y="3504"/>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86024" name="Text Box 142"/>
          <p:cNvSpPr txBox="1">
            <a:spLocks noChangeArrowheads="1"/>
          </p:cNvSpPr>
          <p:nvPr/>
        </p:nvSpPr>
        <p:spPr bwMode="auto">
          <a:xfrm>
            <a:off x="2514600" y="2590800"/>
            <a:ext cx="53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b</a:t>
            </a:r>
          </a:p>
        </p:txBody>
      </p:sp>
      <p:sp>
        <p:nvSpPr>
          <p:cNvPr id="111759" name="Rectangle 143"/>
          <p:cNvSpPr>
            <a:spLocks noGrp="1" noChangeArrowheads="1"/>
          </p:cNvSpPr>
          <p:nvPr>
            <p:ph type="title"/>
          </p:nvPr>
        </p:nvSpPr>
        <p:spPr/>
        <p:txBody>
          <a:bodyPr/>
          <a:lstStyle/>
          <a:p>
            <a:pPr>
              <a:defRPr/>
            </a:pPr>
            <a:r>
              <a:rPr lang="en-US" altLang="zh-CN"/>
              <a:t>[</a:t>
            </a:r>
            <a:r>
              <a:rPr lang="zh-CN" altLang="en-US"/>
              <a:t>例</a:t>
            </a:r>
            <a:r>
              <a:rPr lang="en-US" altLang="zh-CN"/>
              <a:t>]</a:t>
            </a:r>
            <a:r>
              <a:rPr lang="zh-CN" altLang="en-US">
                <a:solidFill>
                  <a:schemeClr val="tx1"/>
                </a:solidFill>
                <a:effectLst>
                  <a:outerShdw blurRad="38100" dist="38100" dir="2700000" algn="tl">
                    <a:srgbClr val="C0C0C0"/>
                  </a:outerShdw>
                </a:effectLst>
              </a:rPr>
              <a:t>求下列各电路的等效电路</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animEffect transition="in" filter="wipe(up)">
                                      <p:cBhvr>
                                        <p:cTn id="7" dur="500"/>
                                        <p:tgtEl>
                                          <p:spTgt spid="1116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1621"/>
                                        </p:tgtEl>
                                        <p:attrNameLst>
                                          <p:attrName>style.visibility</p:attrName>
                                        </p:attrNameLst>
                                      </p:cBhvr>
                                      <p:to>
                                        <p:strVal val="visible"/>
                                      </p:to>
                                    </p:set>
                                    <p:animEffect transition="in" filter="wipe(up)">
                                      <p:cBhvr>
                                        <p:cTn id="12" dur="500"/>
                                        <p:tgtEl>
                                          <p:spTgt spid="1116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1731"/>
                                        </p:tgtEl>
                                        <p:attrNameLst>
                                          <p:attrName>style.visibility</p:attrName>
                                        </p:attrNameLst>
                                      </p:cBhvr>
                                      <p:to>
                                        <p:strVal val="visible"/>
                                      </p:to>
                                    </p:set>
                                    <p:animEffect transition="in" filter="wipe(right)">
                                      <p:cBhvr>
                                        <p:cTn id="17" dur="500"/>
                                        <p:tgtEl>
                                          <p:spTgt spid="1117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1639"/>
                                        </p:tgtEl>
                                        <p:attrNameLst>
                                          <p:attrName>style.visibility</p:attrName>
                                        </p:attrNameLst>
                                      </p:cBhvr>
                                      <p:to>
                                        <p:strVal val="visible"/>
                                      </p:to>
                                    </p:set>
                                    <p:animEffect transition="in" filter="wipe(up)">
                                      <p:cBhvr>
                                        <p:cTn id="22" dur="500"/>
                                        <p:tgtEl>
                                          <p:spTgt spid="111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13F1FFB3-635C-44A5-B003-2701AE7BBDCA}" type="slidenum">
              <a:rPr lang="zh-CN" altLang="en-US" sz="1600" smtClean="0">
                <a:solidFill>
                  <a:srgbClr val="FFFF00"/>
                </a:solidFill>
                <a:ea typeface="宋体" panose="02010600030101010101" pitchFamily="2" charset="-122"/>
              </a:rPr>
              <a:t>42</a:t>
            </a:fld>
            <a:endParaRPr lang="en-US" altLang="zh-CN" sz="1600">
              <a:solidFill>
                <a:srgbClr val="FFFF00"/>
              </a:solidFill>
              <a:ea typeface="宋体" panose="02010600030101010101" pitchFamily="2" charset="-122"/>
            </a:endParaRPr>
          </a:p>
        </p:txBody>
      </p:sp>
      <p:sp>
        <p:nvSpPr>
          <p:cNvPr id="112644" name="Text Box 4"/>
          <p:cNvSpPr txBox="1">
            <a:spLocks noChangeArrowheads="1"/>
          </p:cNvSpPr>
          <p:nvPr/>
        </p:nvSpPr>
        <p:spPr bwMode="auto">
          <a:xfrm>
            <a:off x="635000" y="1096963"/>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solidFill>
                  <a:srgbClr val="CC0000"/>
                </a:solidFill>
                <a:latin typeface="黑体" panose="02010609060101010101" pitchFamily="49" charset="-122"/>
              </a:rPr>
              <a:t>解</a:t>
            </a:r>
            <a:r>
              <a:rPr kumimoji="1" lang="en-US" altLang="zh-CN" sz="2400">
                <a:solidFill>
                  <a:srgbClr val="CC0000"/>
                </a:solidFill>
                <a:latin typeface="黑体" panose="02010609060101010101" pitchFamily="49" charset="-122"/>
              </a:rPr>
              <a:t>:</a:t>
            </a:r>
          </a:p>
        </p:txBody>
      </p:sp>
      <p:grpSp>
        <p:nvGrpSpPr>
          <p:cNvPr id="112645" name="Group 5"/>
          <p:cNvGrpSpPr/>
          <p:nvPr/>
        </p:nvGrpSpPr>
        <p:grpSpPr bwMode="auto">
          <a:xfrm>
            <a:off x="5410200" y="914400"/>
            <a:ext cx="2319338" cy="2316163"/>
            <a:chOff x="3360" y="2400"/>
            <a:chExt cx="1461" cy="1459"/>
          </a:xfrm>
        </p:grpSpPr>
        <p:sp>
          <p:nvSpPr>
            <p:cNvPr id="87121" name="Oval 6"/>
            <p:cNvSpPr>
              <a:spLocks noChangeArrowheads="1"/>
            </p:cNvSpPr>
            <p:nvPr/>
          </p:nvSpPr>
          <p:spPr bwMode="auto">
            <a:xfrm flipV="1">
              <a:off x="3360" y="3178"/>
              <a:ext cx="239" cy="226"/>
            </a:xfrm>
            <a:prstGeom prst="ellipse">
              <a:avLst/>
            </a:prstGeom>
            <a:noFill/>
            <a:ln w="2857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122" name="Line 7"/>
            <p:cNvSpPr>
              <a:spLocks noChangeShapeType="1"/>
            </p:cNvSpPr>
            <p:nvPr/>
          </p:nvSpPr>
          <p:spPr bwMode="auto">
            <a:xfrm flipV="1">
              <a:off x="3480" y="3008"/>
              <a:ext cx="0" cy="565"/>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123" name="Rectangle 8"/>
            <p:cNvSpPr>
              <a:spLocks noChangeArrowheads="1"/>
            </p:cNvSpPr>
            <p:nvPr/>
          </p:nvSpPr>
          <p:spPr bwMode="auto">
            <a:xfrm flipV="1">
              <a:off x="3419" y="2782"/>
              <a:ext cx="120" cy="226"/>
            </a:xfrm>
            <a:prstGeom prst="rect">
              <a:avLst/>
            </a:prstGeom>
            <a:noFill/>
            <a:ln w="28575">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7124" name="Line 9"/>
            <p:cNvSpPr>
              <a:spLocks noChangeShapeType="1"/>
            </p:cNvSpPr>
            <p:nvPr/>
          </p:nvSpPr>
          <p:spPr bwMode="auto">
            <a:xfrm flipV="1">
              <a:off x="3480" y="2570"/>
              <a:ext cx="0" cy="21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125" name="Text Box 10"/>
            <p:cNvSpPr txBox="1">
              <a:spLocks noChangeArrowheads="1"/>
            </p:cNvSpPr>
            <p:nvPr/>
          </p:nvSpPr>
          <p:spPr bwMode="auto">
            <a:xfrm>
              <a:off x="3539" y="2904"/>
              <a:ext cx="240" cy="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t>
              </a:r>
              <a:endParaRPr kumimoji="1" lang="en-US" altLang="zh-CN">
                <a:ea typeface="宋体" panose="02010600030101010101" pitchFamily="2" charset="-122"/>
              </a:endParaRPr>
            </a:p>
            <a:p>
              <a:pPr algn="ctr" eaLnBrk="1" hangingPunct="1">
                <a:spcBef>
                  <a:spcPct val="50000"/>
                </a:spcBef>
                <a:buFontTx/>
                <a:buNone/>
              </a:pPr>
              <a:r>
                <a:rPr kumimoji="1" lang="en-US" altLang="zh-CN" b="1">
                  <a:ea typeface="宋体" panose="02010600030101010101" pitchFamily="2" charset="-122"/>
                </a:rPr>
                <a:t>–</a:t>
              </a:r>
            </a:p>
          </p:txBody>
        </p:sp>
        <p:sp>
          <p:nvSpPr>
            <p:cNvPr id="87126" name="Line 11"/>
            <p:cNvSpPr>
              <a:spLocks noChangeShapeType="1"/>
            </p:cNvSpPr>
            <p:nvPr/>
          </p:nvSpPr>
          <p:spPr bwMode="auto">
            <a:xfrm>
              <a:off x="3480" y="2570"/>
              <a:ext cx="10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127" name="Oval 12"/>
            <p:cNvSpPr>
              <a:spLocks noChangeArrowheads="1"/>
            </p:cNvSpPr>
            <p:nvPr/>
          </p:nvSpPr>
          <p:spPr bwMode="auto">
            <a:xfrm>
              <a:off x="4497" y="2542"/>
              <a:ext cx="73" cy="70"/>
            </a:xfrm>
            <a:prstGeom prst="ellipse">
              <a:avLst/>
            </a:prstGeom>
            <a:noFill/>
            <a:ln w="2857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128" name="Text Box 13"/>
            <p:cNvSpPr txBox="1">
              <a:spLocks noChangeArrowheads="1"/>
            </p:cNvSpPr>
            <p:nvPr/>
          </p:nvSpPr>
          <p:spPr bwMode="auto">
            <a:xfrm>
              <a:off x="4593" y="24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sp>
          <p:nvSpPr>
            <p:cNvPr id="87129" name="Line 14"/>
            <p:cNvSpPr>
              <a:spLocks noChangeShapeType="1"/>
            </p:cNvSpPr>
            <p:nvPr/>
          </p:nvSpPr>
          <p:spPr bwMode="auto">
            <a:xfrm>
              <a:off x="3480" y="3558"/>
              <a:ext cx="10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130" name="Oval 15"/>
            <p:cNvSpPr>
              <a:spLocks noChangeArrowheads="1"/>
            </p:cNvSpPr>
            <p:nvPr/>
          </p:nvSpPr>
          <p:spPr bwMode="auto">
            <a:xfrm>
              <a:off x="4482" y="3530"/>
              <a:ext cx="73" cy="70"/>
            </a:xfrm>
            <a:prstGeom prst="ellipse">
              <a:avLst/>
            </a:prstGeom>
            <a:noFill/>
            <a:ln w="2857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131" name="Text Box 16"/>
            <p:cNvSpPr txBox="1">
              <a:spLocks noChangeArrowheads="1"/>
            </p:cNvSpPr>
            <p:nvPr/>
          </p:nvSpPr>
          <p:spPr bwMode="auto">
            <a:xfrm>
              <a:off x="4570" y="3389"/>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7132" name="Text Box 17"/>
            <p:cNvSpPr txBox="1">
              <a:spLocks noChangeArrowheads="1"/>
            </p:cNvSpPr>
            <p:nvPr/>
          </p:nvSpPr>
          <p:spPr bwMode="auto">
            <a:xfrm>
              <a:off x="4363" y="288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a:t>
              </a:r>
            </a:p>
          </p:txBody>
        </p:sp>
        <p:sp>
          <p:nvSpPr>
            <p:cNvPr id="87133" name="Text Box 18"/>
            <p:cNvSpPr txBox="1">
              <a:spLocks noChangeArrowheads="1"/>
            </p:cNvSpPr>
            <p:nvPr/>
          </p:nvSpPr>
          <p:spPr bwMode="auto">
            <a:xfrm>
              <a:off x="3498" y="2740"/>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3</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7134" name="Text Box 19"/>
            <p:cNvSpPr txBox="1">
              <a:spLocks noChangeArrowheads="1"/>
            </p:cNvSpPr>
            <p:nvPr/>
          </p:nvSpPr>
          <p:spPr bwMode="auto">
            <a:xfrm>
              <a:off x="3530" y="3143"/>
              <a:ext cx="50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15V</a:t>
              </a:r>
            </a:p>
          </p:txBody>
        </p:sp>
        <p:sp>
          <p:nvSpPr>
            <p:cNvPr id="87135" name="Text Box 20"/>
            <p:cNvSpPr txBox="1">
              <a:spLocks noChangeArrowheads="1"/>
            </p:cNvSpPr>
            <p:nvPr/>
          </p:nvSpPr>
          <p:spPr bwMode="auto">
            <a:xfrm>
              <a:off x="3808" y="3532"/>
              <a:ext cx="3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7136" name="Text Box 21"/>
            <p:cNvSpPr txBox="1">
              <a:spLocks noChangeArrowheads="1"/>
            </p:cNvSpPr>
            <p:nvPr/>
          </p:nvSpPr>
          <p:spPr bwMode="auto">
            <a:xfrm>
              <a:off x="4414" y="2551"/>
              <a:ext cx="2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7137" name="Text Box 22"/>
            <p:cNvSpPr txBox="1">
              <a:spLocks noChangeArrowheads="1"/>
            </p:cNvSpPr>
            <p:nvPr/>
          </p:nvSpPr>
          <p:spPr bwMode="auto">
            <a:xfrm>
              <a:off x="4414" y="3286"/>
              <a:ext cx="2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grpSp>
      <p:grpSp>
        <p:nvGrpSpPr>
          <p:cNvPr id="87045" name="Group 23"/>
          <p:cNvGrpSpPr/>
          <p:nvPr/>
        </p:nvGrpSpPr>
        <p:grpSpPr bwMode="auto">
          <a:xfrm>
            <a:off x="1295400" y="914400"/>
            <a:ext cx="3024188" cy="2406650"/>
            <a:chOff x="1839" y="2324"/>
            <a:chExt cx="1905" cy="1516"/>
          </a:xfrm>
        </p:grpSpPr>
        <p:grpSp>
          <p:nvGrpSpPr>
            <p:cNvPr id="87095" name="Group 24"/>
            <p:cNvGrpSpPr/>
            <p:nvPr/>
          </p:nvGrpSpPr>
          <p:grpSpPr bwMode="auto">
            <a:xfrm>
              <a:off x="1839" y="2324"/>
              <a:ext cx="1905" cy="1516"/>
              <a:chOff x="1839" y="2132"/>
              <a:chExt cx="1905" cy="1516"/>
            </a:xfrm>
          </p:grpSpPr>
          <p:sp>
            <p:nvSpPr>
              <p:cNvPr id="87098" name="Line 25"/>
              <p:cNvSpPr>
                <a:spLocks noChangeShapeType="1"/>
              </p:cNvSpPr>
              <p:nvPr/>
            </p:nvSpPr>
            <p:spPr bwMode="auto">
              <a:xfrm>
                <a:off x="2353" y="2302"/>
                <a:ext cx="10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99" name="Oval 26"/>
              <p:cNvSpPr>
                <a:spLocks noChangeArrowheads="1"/>
              </p:cNvSpPr>
              <p:nvPr/>
            </p:nvSpPr>
            <p:spPr bwMode="auto">
              <a:xfrm>
                <a:off x="3405" y="2272"/>
                <a:ext cx="77" cy="73"/>
              </a:xfrm>
              <a:prstGeom prst="ellipse">
                <a:avLst/>
              </a:prstGeom>
              <a:noFill/>
              <a:ln w="2857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100" name="Text Box 27"/>
              <p:cNvSpPr txBox="1">
                <a:spLocks noChangeArrowheads="1"/>
              </p:cNvSpPr>
              <p:nvPr/>
            </p:nvSpPr>
            <p:spPr bwMode="auto">
              <a:xfrm>
                <a:off x="3507" y="21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grpSp>
            <p:nvGrpSpPr>
              <p:cNvPr id="87101" name="Group 28"/>
              <p:cNvGrpSpPr/>
              <p:nvPr/>
            </p:nvGrpSpPr>
            <p:grpSpPr bwMode="auto">
              <a:xfrm>
                <a:off x="2843" y="2302"/>
                <a:ext cx="122" cy="1058"/>
                <a:chOff x="2822" y="2499"/>
                <a:chExt cx="136" cy="1175"/>
              </a:xfrm>
            </p:grpSpPr>
            <p:sp>
              <p:nvSpPr>
                <p:cNvPr id="87118" name="Rectangle 29"/>
                <p:cNvSpPr>
                  <a:spLocks noChangeArrowheads="1"/>
                </p:cNvSpPr>
                <p:nvPr/>
              </p:nvSpPr>
              <p:spPr bwMode="auto">
                <a:xfrm>
                  <a:off x="2822" y="2956"/>
                  <a:ext cx="136" cy="261"/>
                </a:xfrm>
                <a:prstGeom prst="rect">
                  <a:avLst/>
                </a:prstGeom>
                <a:noFill/>
                <a:ln w="28575">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7119" name="Line 30"/>
                <p:cNvSpPr>
                  <a:spLocks noChangeShapeType="1"/>
                </p:cNvSpPr>
                <p:nvPr/>
              </p:nvSpPr>
              <p:spPr bwMode="auto">
                <a:xfrm>
                  <a:off x="2890" y="3217"/>
                  <a:ext cx="0" cy="45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120" name="Line 31"/>
                <p:cNvSpPr>
                  <a:spLocks noChangeShapeType="1"/>
                </p:cNvSpPr>
                <p:nvPr/>
              </p:nvSpPr>
              <p:spPr bwMode="auto">
                <a:xfrm flipV="1">
                  <a:off x="2890" y="2499"/>
                  <a:ext cx="0" cy="45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7102" name="Text Box 32"/>
              <p:cNvSpPr txBox="1">
                <a:spLocks noChangeArrowheads="1"/>
              </p:cNvSpPr>
              <p:nvPr/>
            </p:nvSpPr>
            <p:spPr bwMode="auto">
              <a:xfrm>
                <a:off x="1839" y="2672"/>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5A</a:t>
                </a:r>
              </a:p>
            </p:txBody>
          </p:sp>
          <p:grpSp>
            <p:nvGrpSpPr>
              <p:cNvPr id="87103" name="Group 33"/>
              <p:cNvGrpSpPr/>
              <p:nvPr/>
            </p:nvGrpSpPr>
            <p:grpSpPr bwMode="auto">
              <a:xfrm>
                <a:off x="2231" y="2302"/>
                <a:ext cx="245" cy="1058"/>
                <a:chOff x="2142" y="2499"/>
                <a:chExt cx="272" cy="1175"/>
              </a:xfrm>
            </p:grpSpPr>
            <p:grpSp>
              <p:nvGrpSpPr>
                <p:cNvPr id="87113" name="Group 34"/>
                <p:cNvGrpSpPr/>
                <p:nvPr/>
              </p:nvGrpSpPr>
              <p:grpSpPr bwMode="auto">
                <a:xfrm>
                  <a:off x="2142" y="2956"/>
                  <a:ext cx="272" cy="261"/>
                  <a:chOff x="2142" y="2956"/>
                  <a:chExt cx="272" cy="261"/>
                </a:xfrm>
              </p:grpSpPr>
              <p:sp>
                <p:nvSpPr>
                  <p:cNvPr id="87116" name="Oval 35"/>
                  <p:cNvSpPr>
                    <a:spLocks noChangeArrowheads="1"/>
                  </p:cNvSpPr>
                  <p:nvPr/>
                </p:nvSpPr>
                <p:spPr bwMode="auto">
                  <a:xfrm flipV="1">
                    <a:off x="2142" y="2956"/>
                    <a:ext cx="272" cy="261"/>
                  </a:xfrm>
                  <a:prstGeom prst="ellipse">
                    <a:avLst/>
                  </a:prstGeom>
                  <a:noFill/>
                  <a:ln w="2857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117" name="Line 36"/>
                  <p:cNvSpPr>
                    <a:spLocks noChangeShapeType="1"/>
                  </p:cNvSpPr>
                  <p:nvPr/>
                </p:nvSpPr>
                <p:spPr bwMode="auto">
                  <a:xfrm flipV="1">
                    <a:off x="2142" y="3087"/>
                    <a:ext cx="272" cy="0"/>
                  </a:xfrm>
                  <a:prstGeom prst="line">
                    <a:avLst/>
                  </a:prstGeom>
                  <a:noFill/>
                  <a:ln w="28575">
                    <a:solidFill>
                      <a:schemeClr val="tx2"/>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7114" name="Line 37"/>
                <p:cNvSpPr>
                  <a:spLocks noChangeShapeType="1"/>
                </p:cNvSpPr>
                <p:nvPr/>
              </p:nvSpPr>
              <p:spPr bwMode="auto">
                <a:xfrm>
                  <a:off x="2278" y="3217"/>
                  <a:ext cx="0" cy="457"/>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115" name="Line 38"/>
                <p:cNvSpPr>
                  <a:spLocks noChangeShapeType="1"/>
                </p:cNvSpPr>
                <p:nvPr/>
              </p:nvSpPr>
              <p:spPr bwMode="auto">
                <a:xfrm>
                  <a:off x="2278" y="2499"/>
                  <a:ext cx="0" cy="457"/>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7104" name="Line 39"/>
              <p:cNvSpPr>
                <a:spLocks noChangeShapeType="1"/>
              </p:cNvSpPr>
              <p:nvPr/>
            </p:nvSpPr>
            <p:spPr bwMode="auto">
              <a:xfrm>
                <a:off x="2368" y="3345"/>
                <a:ext cx="10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105" name="Oval 40"/>
              <p:cNvSpPr>
                <a:spLocks noChangeArrowheads="1"/>
              </p:cNvSpPr>
              <p:nvPr/>
            </p:nvSpPr>
            <p:spPr bwMode="auto">
              <a:xfrm>
                <a:off x="3410" y="3315"/>
                <a:ext cx="75" cy="74"/>
              </a:xfrm>
              <a:prstGeom prst="ellipse">
                <a:avLst/>
              </a:prstGeom>
              <a:noFill/>
              <a:ln w="2857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106" name="Text Box 41"/>
              <p:cNvSpPr txBox="1">
                <a:spLocks noChangeArrowheads="1"/>
              </p:cNvSpPr>
              <p:nvPr/>
            </p:nvSpPr>
            <p:spPr bwMode="auto">
              <a:xfrm>
                <a:off x="3503" y="3174"/>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7107" name="Line 42"/>
              <p:cNvSpPr>
                <a:spLocks noChangeShapeType="1"/>
              </p:cNvSpPr>
              <p:nvPr/>
            </p:nvSpPr>
            <p:spPr bwMode="auto">
              <a:xfrm flipV="1">
                <a:off x="2204" y="2678"/>
                <a:ext cx="0" cy="313"/>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108" name="Text Box 43"/>
              <p:cNvSpPr txBox="1">
                <a:spLocks noChangeArrowheads="1"/>
              </p:cNvSpPr>
              <p:nvPr/>
            </p:nvSpPr>
            <p:spPr bwMode="auto">
              <a:xfrm>
                <a:off x="3279" y="268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a:t>
                </a:r>
              </a:p>
            </p:txBody>
          </p:sp>
          <p:sp>
            <p:nvSpPr>
              <p:cNvPr id="87109" name="Text Box 44"/>
              <p:cNvSpPr txBox="1">
                <a:spLocks noChangeArrowheads="1"/>
              </p:cNvSpPr>
              <p:nvPr/>
            </p:nvSpPr>
            <p:spPr bwMode="auto">
              <a:xfrm>
                <a:off x="2448" y="2665"/>
                <a:ext cx="48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3</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7110" name="Text Box 45"/>
              <p:cNvSpPr txBox="1">
                <a:spLocks noChangeArrowheads="1"/>
              </p:cNvSpPr>
              <p:nvPr/>
            </p:nvSpPr>
            <p:spPr bwMode="auto">
              <a:xfrm>
                <a:off x="2744" y="3321"/>
                <a:ext cx="3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sp>
            <p:nvSpPr>
              <p:cNvPr id="87111" name="Text Box 46"/>
              <p:cNvSpPr txBox="1">
                <a:spLocks noChangeArrowheads="1"/>
              </p:cNvSpPr>
              <p:nvPr/>
            </p:nvSpPr>
            <p:spPr bwMode="auto">
              <a:xfrm>
                <a:off x="3343" y="2283"/>
                <a:ext cx="2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7112" name="Text Box 47"/>
              <p:cNvSpPr txBox="1">
                <a:spLocks noChangeArrowheads="1"/>
              </p:cNvSpPr>
              <p:nvPr/>
            </p:nvSpPr>
            <p:spPr bwMode="auto">
              <a:xfrm>
                <a:off x="3312" y="3024"/>
                <a:ext cx="2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grpSp>
        <p:sp>
          <p:nvSpPr>
            <p:cNvPr id="87096" name="Oval 48"/>
            <p:cNvSpPr>
              <a:spLocks noChangeArrowheads="1"/>
            </p:cNvSpPr>
            <p:nvPr/>
          </p:nvSpPr>
          <p:spPr bwMode="auto">
            <a:xfrm>
              <a:off x="2880" y="2471"/>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097" name="Oval 49"/>
            <p:cNvSpPr>
              <a:spLocks noChangeArrowheads="1"/>
            </p:cNvSpPr>
            <p:nvPr/>
          </p:nvSpPr>
          <p:spPr bwMode="auto">
            <a:xfrm>
              <a:off x="2880" y="3504"/>
              <a:ext cx="57" cy="57"/>
            </a:xfrm>
            <a:prstGeom prst="ellipse">
              <a:avLst/>
            </a:prstGeom>
            <a:solidFill>
              <a:schemeClr val="tx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112691" name="Rectangle 51"/>
          <p:cNvSpPr>
            <a:spLocks noChangeArrowheads="1"/>
          </p:cNvSpPr>
          <p:nvPr/>
        </p:nvSpPr>
        <p:spPr bwMode="auto">
          <a:xfrm>
            <a:off x="323850" y="3213100"/>
            <a:ext cx="935038"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600">
                <a:solidFill>
                  <a:srgbClr val="FF0000"/>
                </a:solidFill>
                <a:latin typeface="Times New Roman" panose="02020603050405020304" pitchFamily="18" charset="0"/>
                <a:ea typeface="黑体" panose="02010609060101010101" pitchFamily="49" charset="-122"/>
              </a:defRPr>
            </a:lvl1pPr>
            <a:lvl2pPr eaLnBrk="0" hangingPunct="0">
              <a:defRPr sz="3600">
                <a:solidFill>
                  <a:srgbClr val="FF0000"/>
                </a:solidFill>
                <a:latin typeface="Times New Roman" panose="02020603050405020304" pitchFamily="18" charset="0"/>
                <a:ea typeface="黑体" panose="02010609060101010101" pitchFamily="49" charset="-122"/>
              </a:defRPr>
            </a:lvl2pPr>
            <a:lvl3pPr eaLnBrk="0" hangingPunct="0">
              <a:defRPr sz="3600">
                <a:solidFill>
                  <a:srgbClr val="FF0000"/>
                </a:solidFill>
                <a:latin typeface="Times New Roman" panose="02020603050405020304" pitchFamily="18" charset="0"/>
                <a:ea typeface="黑体" panose="02010609060101010101" pitchFamily="49" charset="-122"/>
              </a:defRPr>
            </a:lvl3pPr>
            <a:lvl4pPr eaLnBrk="0" hangingPunct="0">
              <a:defRPr sz="3600">
                <a:solidFill>
                  <a:srgbClr val="FF0000"/>
                </a:solidFill>
                <a:latin typeface="Times New Roman" panose="02020603050405020304" pitchFamily="18" charset="0"/>
                <a:ea typeface="黑体" panose="02010609060101010101" pitchFamily="49" charset="-122"/>
              </a:defRPr>
            </a:lvl4pPr>
            <a:lvl5pPr eaLnBrk="0" hangingPunct="0">
              <a:defRPr sz="3600">
                <a:solidFill>
                  <a:srgbClr val="FF0000"/>
                </a:solidFill>
                <a:latin typeface="Times New Roman" panose="02020603050405020304" pitchFamily="18" charset="0"/>
                <a:ea typeface="黑体" panose="02010609060101010101" pitchFamily="49" charset="-122"/>
              </a:defRPr>
            </a:lvl5pPr>
            <a:lvl6pPr marL="45720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6pPr>
            <a:lvl7pPr marL="91440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7pPr>
            <a:lvl8pPr marL="137160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8pPr>
            <a:lvl9pPr marL="1828800" eaLnBrk="0" fontAlgn="base" hangingPunct="0">
              <a:spcBef>
                <a:spcPct val="0"/>
              </a:spcBef>
              <a:spcAft>
                <a:spcPct val="0"/>
              </a:spcAft>
              <a:defRPr sz="3600">
                <a:solidFill>
                  <a:srgbClr val="FF0000"/>
                </a:solidFill>
                <a:latin typeface="Times New Roman" panose="02020603050405020304" pitchFamily="18" charset="0"/>
                <a:ea typeface="黑体" panose="02010609060101010101" pitchFamily="49" charset="-122"/>
              </a:defRPr>
            </a:lvl9pPr>
          </a:lstStyle>
          <a:p>
            <a:pPr>
              <a:defRPr/>
            </a:pPr>
            <a:r>
              <a:rPr lang="en-US" altLang="zh-CN" sz="2400">
                <a:effectLst>
                  <a:outerShdw blurRad="38100" dist="38100" dir="2700000" algn="tl">
                    <a:srgbClr val="C0C0C0"/>
                  </a:outerShdw>
                </a:effectLst>
                <a:latin typeface="黑体" panose="02010609060101010101" pitchFamily="49" charset="-122"/>
              </a:rPr>
              <a:t>[</a:t>
            </a:r>
            <a:r>
              <a:rPr lang="zh-CN" altLang="en-US" sz="2400">
                <a:effectLst>
                  <a:outerShdw blurRad="38100" dist="38100" dir="2700000" algn="tl">
                    <a:srgbClr val="C0C0C0"/>
                  </a:outerShdw>
                </a:effectLst>
                <a:latin typeface="黑体" panose="02010609060101010101" pitchFamily="49" charset="-122"/>
              </a:rPr>
              <a:t>例</a:t>
            </a:r>
            <a:r>
              <a:rPr lang="en-US" altLang="zh-CN" sz="2400">
                <a:effectLst>
                  <a:outerShdw blurRad="38100" dist="38100" dir="2700000" algn="tl">
                    <a:srgbClr val="C0C0C0"/>
                  </a:outerShdw>
                </a:effectLst>
                <a:latin typeface="黑体" panose="02010609060101010101" pitchFamily="49" charset="-122"/>
              </a:rPr>
              <a:t>]</a:t>
            </a:r>
          </a:p>
        </p:txBody>
      </p:sp>
      <p:sp>
        <p:nvSpPr>
          <p:cNvPr id="112692" name="Text Box 52"/>
          <p:cNvSpPr txBox="1">
            <a:spLocks noChangeArrowheads="1"/>
          </p:cNvSpPr>
          <p:nvPr/>
        </p:nvSpPr>
        <p:spPr bwMode="auto">
          <a:xfrm>
            <a:off x="685800" y="3795713"/>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solidFill>
                  <a:srgbClr val="CC0000"/>
                </a:solidFill>
                <a:latin typeface="黑体" panose="02010609060101010101" pitchFamily="49" charset="-122"/>
              </a:rPr>
              <a:t>解</a:t>
            </a:r>
            <a:r>
              <a:rPr kumimoji="1" lang="en-US" altLang="zh-CN" sz="2400">
                <a:solidFill>
                  <a:srgbClr val="CC0000"/>
                </a:solidFill>
                <a:latin typeface="黑体" panose="02010609060101010101" pitchFamily="49" charset="-122"/>
              </a:rPr>
              <a:t>:</a:t>
            </a:r>
          </a:p>
        </p:txBody>
      </p:sp>
      <p:sp>
        <p:nvSpPr>
          <p:cNvPr id="112693" name="Text Box 53"/>
          <p:cNvSpPr txBox="1">
            <a:spLocks noChangeArrowheads="1"/>
          </p:cNvSpPr>
          <p:nvPr/>
        </p:nvSpPr>
        <p:spPr bwMode="auto">
          <a:xfrm>
            <a:off x="1295400" y="3284538"/>
            <a:ext cx="5943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defRPr/>
            </a:pPr>
            <a:r>
              <a:rPr lang="zh-CN" altLang="en-US">
                <a:effectLst>
                  <a:outerShdw blurRad="38100" dist="38100" dir="2700000" algn="tl">
                    <a:srgbClr val="C0C0C0"/>
                  </a:outerShdw>
                </a:effectLst>
              </a:rPr>
              <a:t>将下列的电压源等效变换为电流源。</a:t>
            </a:r>
          </a:p>
        </p:txBody>
      </p:sp>
      <p:grpSp>
        <p:nvGrpSpPr>
          <p:cNvPr id="87049" name="Group 54"/>
          <p:cNvGrpSpPr/>
          <p:nvPr/>
        </p:nvGrpSpPr>
        <p:grpSpPr bwMode="auto">
          <a:xfrm>
            <a:off x="1892300" y="3632200"/>
            <a:ext cx="2319338" cy="2316163"/>
            <a:chOff x="3360" y="2400"/>
            <a:chExt cx="1461" cy="1459"/>
          </a:xfrm>
        </p:grpSpPr>
        <p:sp>
          <p:nvSpPr>
            <p:cNvPr id="87078" name="Oval 55"/>
            <p:cNvSpPr>
              <a:spLocks noChangeArrowheads="1"/>
            </p:cNvSpPr>
            <p:nvPr/>
          </p:nvSpPr>
          <p:spPr bwMode="auto">
            <a:xfrm flipV="1">
              <a:off x="3360" y="3178"/>
              <a:ext cx="239" cy="226"/>
            </a:xfrm>
            <a:prstGeom prst="ellipse">
              <a:avLst/>
            </a:prstGeom>
            <a:noFill/>
            <a:ln w="2857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079" name="Line 56"/>
            <p:cNvSpPr>
              <a:spLocks noChangeShapeType="1"/>
            </p:cNvSpPr>
            <p:nvPr/>
          </p:nvSpPr>
          <p:spPr bwMode="auto">
            <a:xfrm flipV="1">
              <a:off x="3480" y="3008"/>
              <a:ext cx="0" cy="565"/>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80" name="Rectangle 57"/>
            <p:cNvSpPr>
              <a:spLocks noChangeArrowheads="1"/>
            </p:cNvSpPr>
            <p:nvPr/>
          </p:nvSpPr>
          <p:spPr bwMode="auto">
            <a:xfrm flipV="1">
              <a:off x="3419" y="2782"/>
              <a:ext cx="120" cy="226"/>
            </a:xfrm>
            <a:prstGeom prst="rect">
              <a:avLst/>
            </a:prstGeom>
            <a:noFill/>
            <a:ln w="28575">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7081" name="Line 58"/>
            <p:cNvSpPr>
              <a:spLocks noChangeShapeType="1"/>
            </p:cNvSpPr>
            <p:nvPr/>
          </p:nvSpPr>
          <p:spPr bwMode="auto">
            <a:xfrm flipV="1">
              <a:off x="3480" y="2570"/>
              <a:ext cx="0" cy="21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82" name="Text Box 59"/>
            <p:cNvSpPr txBox="1">
              <a:spLocks noChangeArrowheads="1"/>
            </p:cNvSpPr>
            <p:nvPr/>
          </p:nvSpPr>
          <p:spPr bwMode="auto">
            <a:xfrm>
              <a:off x="3539" y="2904"/>
              <a:ext cx="240" cy="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t>
              </a:r>
              <a:endParaRPr kumimoji="1" lang="en-US" altLang="zh-CN">
                <a:ea typeface="宋体" panose="02010600030101010101" pitchFamily="2" charset="-122"/>
              </a:endParaRPr>
            </a:p>
            <a:p>
              <a:pPr algn="ctr" eaLnBrk="1" hangingPunct="1">
                <a:spcBef>
                  <a:spcPct val="50000"/>
                </a:spcBef>
                <a:buFontTx/>
                <a:buNone/>
              </a:pPr>
              <a:r>
                <a:rPr kumimoji="1" lang="en-US" altLang="zh-CN" b="1">
                  <a:ea typeface="宋体" panose="02010600030101010101" pitchFamily="2" charset="-122"/>
                </a:rPr>
                <a:t>–</a:t>
              </a:r>
            </a:p>
          </p:txBody>
        </p:sp>
        <p:sp>
          <p:nvSpPr>
            <p:cNvPr id="87083" name="Line 60"/>
            <p:cNvSpPr>
              <a:spLocks noChangeShapeType="1"/>
            </p:cNvSpPr>
            <p:nvPr/>
          </p:nvSpPr>
          <p:spPr bwMode="auto">
            <a:xfrm>
              <a:off x="3480" y="2570"/>
              <a:ext cx="10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84" name="Oval 61"/>
            <p:cNvSpPr>
              <a:spLocks noChangeArrowheads="1"/>
            </p:cNvSpPr>
            <p:nvPr/>
          </p:nvSpPr>
          <p:spPr bwMode="auto">
            <a:xfrm>
              <a:off x="4497" y="2542"/>
              <a:ext cx="73" cy="70"/>
            </a:xfrm>
            <a:prstGeom prst="ellipse">
              <a:avLst/>
            </a:prstGeom>
            <a:noFill/>
            <a:ln w="2857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085" name="Text Box 62"/>
            <p:cNvSpPr txBox="1">
              <a:spLocks noChangeArrowheads="1"/>
            </p:cNvSpPr>
            <p:nvPr/>
          </p:nvSpPr>
          <p:spPr bwMode="auto">
            <a:xfrm>
              <a:off x="4593" y="2400"/>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sp>
          <p:nvSpPr>
            <p:cNvPr id="87086" name="Line 63"/>
            <p:cNvSpPr>
              <a:spLocks noChangeShapeType="1"/>
            </p:cNvSpPr>
            <p:nvPr/>
          </p:nvSpPr>
          <p:spPr bwMode="auto">
            <a:xfrm>
              <a:off x="3480" y="3558"/>
              <a:ext cx="101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87" name="Oval 64"/>
            <p:cNvSpPr>
              <a:spLocks noChangeArrowheads="1"/>
            </p:cNvSpPr>
            <p:nvPr/>
          </p:nvSpPr>
          <p:spPr bwMode="auto">
            <a:xfrm>
              <a:off x="4482" y="3530"/>
              <a:ext cx="73" cy="70"/>
            </a:xfrm>
            <a:prstGeom prst="ellipse">
              <a:avLst/>
            </a:prstGeom>
            <a:noFill/>
            <a:ln w="2857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088" name="Text Box 65"/>
            <p:cNvSpPr txBox="1">
              <a:spLocks noChangeArrowheads="1"/>
            </p:cNvSpPr>
            <p:nvPr/>
          </p:nvSpPr>
          <p:spPr bwMode="auto">
            <a:xfrm>
              <a:off x="4570" y="3389"/>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7089" name="Text Box 66"/>
            <p:cNvSpPr txBox="1">
              <a:spLocks noChangeArrowheads="1"/>
            </p:cNvSpPr>
            <p:nvPr/>
          </p:nvSpPr>
          <p:spPr bwMode="auto">
            <a:xfrm>
              <a:off x="4363" y="288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a:t>
              </a:r>
            </a:p>
          </p:txBody>
        </p:sp>
        <p:sp>
          <p:nvSpPr>
            <p:cNvPr id="87090" name="Text Box 67"/>
            <p:cNvSpPr txBox="1">
              <a:spLocks noChangeArrowheads="1"/>
            </p:cNvSpPr>
            <p:nvPr/>
          </p:nvSpPr>
          <p:spPr bwMode="auto">
            <a:xfrm>
              <a:off x="3498" y="2740"/>
              <a:ext cx="40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2</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7091" name="Text Box 68"/>
            <p:cNvSpPr txBox="1">
              <a:spLocks noChangeArrowheads="1"/>
            </p:cNvSpPr>
            <p:nvPr/>
          </p:nvSpPr>
          <p:spPr bwMode="auto">
            <a:xfrm>
              <a:off x="3586" y="3143"/>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8V</a:t>
              </a:r>
            </a:p>
          </p:txBody>
        </p:sp>
        <p:sp>
          <p:nvSpPr>
            <p:cNvPr id="87092" name="Text Box 69"/>
            <p:cNvSpPr txBox="1">
              <a:spLocks noChangeArrowheads="1"/>
            </p:cNvSpPr>
            <p:nvPr/>
          </p:nvSpPr>
          <p:spPr bwMode="auto">
            <a:xfrm>
              <a:off x="3814" y="3532"/>
              <a:ext cx="3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sp>
          <p:nvSpPr>
            <p:cNvPr id="87093" name="Text Box 70"/>
            <p:cNvSpPr txBox="1">
              <a:spLocks noChangeArrowheads="1"/>
            </p:cNvSpPr>
            <p:nvPr/>
          </p:nvSpPr>
          <p:spPr bwMode="auto">
            <a:xfrm>
              <a:off x="4414" y="2551"/>
              <a:ext cx="2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7094" name="Text Box 71"/>
            <p:cNvSpPr txBox="1">
              <a:spLocks noChangeArrowheads="1"/>
            </p:cNvSpPr>
            <p:nvPr/>
          </p:nvSpPr>
          <p:spPr bwMode="auto">
            <a:xfrm>
              <a:off x="4414" y="3286"/>
              <a:ext cx="2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grpSp>
      <p:grpSp>
        <p:nvGrpSpPr>
          <p:cNvPr id="112712" name="Group 72"/>
          <p:cNvGrpSpPr/>
          <p:nvPr/>
        </p:nvGrpSpPr>
        <p:grpSpPr bwMode="auto">
          <a:xfrm>
            <a:off x="4932363" y="3586163"/>
            <a:ext cx="3024187" cy="2406650"/>
            <a:chOff x="1839" y="2324"/>
            <a:chExt cx="1905" cy="1516"/>
          </a:xfrm>
        </p:grpSpPr>
        <p:grpSp>
          <p:nvGrpSpPr>
            <p:cNvPr id="87052" name="Group 73"/>
            <p:cNvGrpSpPr/>
            <p:nvPr/>
          </p:nvGrpSpPr>
          <p:grpSpPr bwMode="auto">
            <a:xfrm>
              <a:off x="1839" y="2324"/>
              <a:ext cx="1905" cy="1516"/>
              <a:chOff x="1839" y="2132"/>
              <a:chExt cx="1905" cy="1516"/>
            </a:xfrm>
          </p:grpSpPr>
          <p:sp>
            <p:nvSpPr>
              <p:cNvPr id="87055" name="Line 74"/>
              <p:cNvSpPr>
                <a:spLocks noChangeShapeType="1"/>
              </p:cNvSpPr>
              <p:nvPr/>
            </p:nvSpPr>
            <p:spPr bwMode="auto">
              <a:xfrm>
                <a:off x="2353" y="2302"/>
                <a:ext cx="10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56" name="Oval 75"/>
              <p:cNvSpPr>
                <a:spLocks noChangeArrowheads="1"/>
              </p:cNvSpPr>
              <p:nvPr/>
            </p:nvSpPr>
            <p:spPr bwMode="auto">
              <a:xfrm>
                <a:off x="3405" y="2272"/>
                <a:ext cx="77" cy="73"/>
              </a:xfrm>
              <a:prstGeom prst="ellipse">
                <a:avLst/>
              </a:prstGeom>
              <a:noFill/>
              <a:ln w="2857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057" name="Text Box 76"/>
              <p:cNvSpPr txBox="1">
                <a:spLocks noChangeArrowheads="1"/>
              </p:cNvSpPr>
              <p:nvPr/>
            </p:nvSpPr>
            <p:spPr bwMode="auto">
              <a:xfrm>
                <a:off x="3507" y="2132"/>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a</a:t>
                </a:r>
              </a:p>
            </p:txBody>
          </p:sp>
          <p:grpSp>
            <p:nvGrpSpPr>
              <p:cNvPr id="87058" name="Group 77"/>
              <p:cNvGrpSpPr/>
              <p:nvPr/>
            </p:nvGrpSpPr>
            <p:grpSpPr bwMode="auto">
              <a:xfrm>
                <a:off x="2843" y="2302"/>
                <a:ext cx="122" cy="1058"/>
                <a:chOff x="2822" y="2499"/>
                <a:chExt cx="136" cy="1175"/>
              </a:xfrm>
            </p:grpSpPr>
            <p:sp>
              <p:nvSpPr>
                <p:cNvPr id="87075" name="Rectangle 78"/>
                <p:cNvSpPr>
                  <a:spLocks noChangeArrowheads="1"/>
                </p:cNvSpPr>
                <p:nvPr/>
              </p:nvSpPr>
              <p:spPr bwMode="auto">
                <a:xfrm>
                  <a:off x="2822" y="2956"/>
                  <a:ext cx="136" cy="261"/>
                </a:xfrm>
                <a:prstGeom prst="rect">
                  <a:avLst/>
                </a:prstGeom>
                <a:noFill/>
                <a:ln w="28575">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b="1">
                    <a:ea typeface="宋体" panose="02010600030101010101" pitchFamily="2" charset="-122"/>
                  </a:endParaRPr>
                </a:p>
              </p:txBody>
            </p:sp>
            <p:sp>
              <p:nvSpPr>
                <p:cNvPr id="87076" name="Line 79"/>
                <p:cNvSpPr>
                  <a:spLocks noChangeShapeType="1"/>
                </p:cNvSpPr>
                <p:nvPr/>
              </p:nvSpPr>
              <p:spPr bwMode="auto">
                <a:xfrm>
                  <a:off x="2890" y="3217"/>
                  <a:ext cx="0" cy="45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77" name="Line 80"/>
                <p:cNvSpPr>
                  <a:spLocks noChangeShapeType="1"/>
                </p:cNvSpPr>
                <p:nvPr/>
              </p:nvSpPr>
              <p:spPr bwMode="auto">
                <a:xfrm flipV="1">
                  <a:off x="2890" y="2499"/>
                  <a:ext cx="0" cy="45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7059" name="Text Box 81"/>
              <p:cNvSpPr txBox="1">
                <a:spLocks noChangeArrowheads="1"/>
              </p:cNvSpPr>
              <p:nvPr/>
            </p:nvSpPr>
            <p:spPr bwMode="auto">
              <a:xfrm>
                <a:off x="1839" y="2672"/>
                <a:ext cx="39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4A</a:t>
                </a:r>
              </a:p>
            </p:txBody>
          </p:sp>
          <p:grpSp>
            <p:nvGrpSpPr>
              <p:cNvPr id="87060" name="Group 82"/>
              <p:cNvGrpSpPr/>
              <p:nvPr/>
            </p:nvGrpSpPr>
            <p:grpSpPr bwMode="auto">
              <a:xfrm>
                <a:off x="2231" y="2302"/>
                <a:ext cx="245" cy="1058"/>
                <a:chOff x="2142" y="2499"/>
                <a:chExt cx="272" cy="1175"/>
              </a:xfrm>
            </p:grpSpPr>
            <p:grpSp>
              <p:nvGrpSpPr>
                <p:cNvPr id="87070" name="Group 83"/>
                <p:cNvGrpSpPr/>
                <p:nvPr/>
              </p:nvGrpSpPr>
              <p:grpSpPr bwMode="auto">
                <a:xfrm>
                  <a:off x="2142" y="2956"/>
                  <a:ext cx="272" cy="261"/>
                  <a:chOff x="2142" y="2956"/>
                  <a:chExt cx="272" cy="261"/>
                </a:xfrm>
              </p:grpSpPr>
              <p:sp>
                <p:nvSpPr>
                  <p:cNvPr id="87073" name="Oval 84"/>
                  <p:cNvSpPr>
                    <a:spLocks noChangeArrowheads="1"/>
                  </p:cNvSpPr>
                  <p:nvPr/>
                </p:nvSpPr>
                <p:spPr bwMode="auto">
                  <a:xfrm flipV="1">
                    <a:off x="2142" y="2956"/>
                    <a:ext cx="272" cy="261"/>
                  </a:xfrm>
                  <a:prstGeom prst="ellipse">
                    <a:avLst/>
                  </a:prstGeom>
                  <a:noFill/>
                  <a:ln w="2857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074" name="Line 85"/>
                  <p:cNvSpPr>
                    <a:spLocks noChangeShapeType="1"/>
                  </p:cNvSpPr>
                  <p:nvPr/>
                </p:nvSpPr>
                <p:spPr bwMode="auto">
                  <a:xfrm flipV="1">
                    <a:off x="2142" y="3087"/>
                    <a:ext cx="272" cy="0"/>
                  </a:xfrm>
                  <a:prstGeom prst="line">
                    <a:avLst/>
                  </a:prstGeom>
                  <a:noFill/>
                  <a:ln w="28575">
                    <a:solidFill>
                      <a:schemeClr val="tx2"/>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7071" name="Line 86"/>
                <p:cNvSpPr>
                  <a:spLocks noChangeShapeType="1"/>
                </p:cNvSpPr>
                <p:nvPr/>
              </p:nvSpPr>
              <p:spPr bwMode="auto">
                <a:xfrm>
                  <a:off x="2278" y="3217"/>
                  <a:ext cx="0" cy="457"/>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72" name="Line 87"/>
                <p:cNvSpPr>
                  <a:spLocks noChangeShapeType="1"/>
                </p:cNvSpPr>
                <p:nvPr/>
              </p:nvSpPr>
              <p:spPr bwMode="auto">
                <a:xfrm>
                  <a:off x="2278" y="2499"/>
                  <a:ext cx="0" cy="457"/>
                </a:xfrm>
                <a:prstGeom prst="line">
                  <a:avLst/>
                </a:prstGeom>
                <a:noFill/>
                <a:ln w="28575">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7061" name="Line 88"/>
              <p:cNvSpPr>
                <a:spLocks noChangeShapeType="1"/>
              </p:cNvSpPr>
              <p:nvPr/>
            </p:nvSpPr>
            <p:spPr bwMode="auto">
              <a:xfrm>
                <a:off x="2368" y="3345"/>
                <a:ext cx="10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62" name="Oval 89"/>
              <p:cNvSpPr>
                <a:spLocks noChangeArrowheads="1"/>
              </p:cNvSpPr>
              <p:nvPr/>
            </p:nvSpPr>
            <p:spPr bwMode="auto">
              <a:xfrm>
                <a:off x="3410" y="3315"/>
                <a:ext cx="75" cy="74"/>
              </a:xfrm>
              <a:prstGeom prst="ellipse">
                <a:avLst/>
              </a:prstGeom>
              <a:noFill/>
              <a:ln w="28575">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063" name="Text Box 90"/>
              <p:cNvSpPr txBox="1">
                <a:spLocks noChangeArrowheads="1"/>
              </p:cNvSpPr>
              <p:nvPr/>
            </p:nvSpPr>
            <p:spPr bwMode="auto">
              <a:xfrm>
                <a:off x="3503" y="3174"/>
                <a:ext cx="24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7064" name="Line 91"/>
              <p:cNvSpPr>
                <a:spLocks noChangeShapeType="1"/>
              </p:cNvSpPr>
              <p:nvPr/>
            </p:nvSpPr>
            <p:spPr bwMode="auto">
              <a:xfrm flipV="1">
                <a:off x="2204" y="2678"/>
                <a:ext cx="0" cy="313"/>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7065" name="Text Box 92"/>
              <p:cNvSpPr txBox="1">
                <a:spLocks noChangeArrowheads="1"/>
              </p:cNvSpPr>
              <p:nvPr/>
            </p:nvSpPr>
            <p:spPr bwMode="auto">
              <a:xfrm>
                <a:off x="3279" y="2680"/>
                <a:ext cx="27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i="1">
                    <a:ea typeface="宋体" panose="02010600030101010101" pitchFamily="2" charset="-122"/>
                  </a:rPr>
                  <a:t>U</a:t>
                </a:r>
              </a:p>
            </p:txBody>
          </p:sp>
          <p:sp>
            <p:nvSpPr>
              <p:cNvPr id="87066" name="Text Box 93"/>
              <p:cNvSpPr txBox="1">
                <a:spLocks noChangeArrowheads="1"/>
              </p:cNvSpPr>
              <p:nvPr/>
            </p:nvSpPr>
            <p:spPr bwMode="auto">
              <a:xfrm>
                <a:off x="2448" y="2665"/>
                <a:ext cx="48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2</a:t>
                </a:r>
                <a:r>
                  <a:rPr kumimoji="1" lang="en-US" altLang="zh-CN" b="1">
                    <a:ea typeface="宋体" panose="02010600030101010101" pitchFamily="2" charset="-122"/>
                    <a:sym typeface="Symbol" panose="05050102010706020507" pitchFamily="18" charset="2"/>
                  </a:rPr>
                  <a:t></a:t>
                </a:r>
                <a:endParaRPr kumimoji="1" lang="zh-CN" altLang="zh-CN" b="1">
                  <a:ea typeface="宋体" panose="02010600030101010101" pitchFamily="2" charset="-122"/>
                </a:endParaRPr>
              </a:p>
            </p:txBody>
          </p:sp>
          <p:sp>
            <p:nvSpPr>
              <p:cNvPr id="87067" name="Text Box 94"/>
              <p:cNvSpPr txBox="1">
                <a:spLocks noChangeArrowheads="1"/>
              </p:cNvSpPr>
              <p:nvPr/>
            </p:nvSpPr>
            <p:spPr bwMode="auto">
              <a:xfrm>
                <a:off x="2738" y="3321"/>
                <a:ext cx="391"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buFontTx/>
                  <a:buNone/>
                </a:pPr>
                <a:r>
                  <a:rPr kumimoji="1" lang="en-US" altLang="zh-CN" b="1">
                    <a:ea typeface="宋体" panose="02010600030101010101" pitchFamily="2" charset="-122"/>
                  </a:rPr>
                  <a:t>(b)</a:t>
                </a:r>
              </a:p>
            </p:txBody>
          </p:sp>
          <p:sp>
            <p:nvSpPr>
              <p:cNvPr id="87068" name="Text Box 95"/>
              <p:cNvSpPr txBox="1">
                <a:spLocks noChangeArrowheads="1"/>
              </p:cNvSpPr>
              <p:nvPr/>
            </p:nvSpPr>
            <p:spPr bwMode="auto">
              <a:xfrm>
                <a:off x="3343" y="2283"/>
                <a:ext cx="2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en-US" altLang="zh-CN" b="1">
                    <a:ea typeface="宋体" panose="02010600030101010101" pitchFamily="2" charset="-122"/>
                  </a:rPr>
                  <a:t>+</a:t>
                </a:r>
              </a:p>
            </p:txBody>
          </p:sp>
          <p:sp>
            <p:nvSpPr>
              <p:cNvPr id="87069" name="Text Box 96"/>
              <p:cNvSpPr txBox="1">
                <a:spLocks noChangeArrowheads="1"/>
              </p:cNvSpPr>
              <p:nvPr/>
            </p:nvSpPr>
            <p:spPr bwMode="auto">
              <a:xfrm>
                <a:off x="3312" y="3024"/>
                <a:ext cx="28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FontTx/>
                  <a:buNone/>
                </a:pPr>
                <a:r>
                  <a:rPr kumimoji="1" lang="zh-CN" altLang="en-US" b="1">
                    <a:ea typeface="宋体" panose="02010600030101010101" pitchFamily="2" charset="-122"/>
                    <a:sym typeface="Symbol" panose="05050102010706020507" pitchFamily="18" charset="2"/>
                  </a:rPr>
                  <a:t></a:t>
                </a:r>
              </a:p>
            </p:txBody>
          </p:sp>
        </p:grpSp>
        <p:sp>
          <p:nvSpPr>
            <p:cNvPr id="87053" name="Oval 97"/>
            <p:cNvSpPr>
              <a:spLocks noChangeArrowheads="1"/>
            </p:cNvSpPr>
            <p:nvPr/>
          </p:nvSpPr>
          <p:spPr bwMode="auto">
            <a:xfrm>
              <a:off x="2880" y="2471"/>
              <a:ext cx="57" cy="57"/>
            </a:xfrm>
            <a:prstGeom prst="ellipse">
              <a:avLst/>
            </a:prstGeom>
            <a:solidFill>
              <a:schemeClr val="tx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87054" name="Oval 98"/>
            <p:cNvSpPr>
              <a:spLocks noChangeArrowheads="1"/>
            </p:cNvSpPr>
            <p:nvPr/>
          </p:nvSpPr>
          <p:spPr bwMode="auto">
            <a:xfrm>
              <a:off x="2880" y="3504"/>
              <a:ext cx="57" cy="57"/>
            </a:xfrm>
            <a:prstGeom prst="ellipse">
              <a:avLst/>
            </a:prstGeom>
            <a:solidFill>
              <a:schemeClr val="tx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112739" name="Rectangle 99"/>
          <p:cNvSpPr>
            <a:spLocks noGrp="1" noChangeArrowheads="1"/>
          </p:cNvSpPr>
          <p:nvPr>
            <p:ph type="title"/>
          </p:nvPr>
        </p:nvSpPr>
        <p:spPr>
          <a:xfrm>
            <a:off x="323850" y="260350"/>
            <a:ext cx="7272338" cy="720725"/>
          </a:xfrm>
        </p:spPr>
        <p:txBody>
          <a:bodyPr/>
          <a:lstStyle/>
          <a:p>
            <a:pPr>
              <a:defRPr/>
            </a:pPr>
            <a:r>
              <a:rPr lang="en-US" altLang="zh-CN" sz="3200"/>
              <a:t>[</a:t>
            </a:r>
            <a:r>
              <a:rPr lang="zh-CN" altLang="en-US" sz="3200"/>
              <a:t>例</a:t>
            </a:r>
            <a:r>
              <a:rPr lang="en-US" altLang="zh-CN" sz="3200"/>
              <a:t>]</a:t>
            </a:r>
            <a:r>
              <a:rPr lang="zh-CN" altLang="en-US" sz="3200">
                <a:solidFill>
                  <a:schemeClr val="tx1"/>
                </a:solidFill>
                <a:effectLst>
                  <a:outerShdw blurRad="38100" dist="38100" dir="2700000" algn="tl">
                    <a:srgbClr val="C0C0C0"/>
                  </a:outerShdw>
                </a:effectLst>
              </a:rPr>
              <a:t>将下列的电流源等效变换为电压源</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644"/>
                                        </p:tgtEl>
                                        <p:attrNameLst>
                                          <p:attrName>style.visibility</p:attrName>
                                        </p:attrNameLst>
                                      </p:cBhvr>
                                      <p:to>
                                        <p:strVal val="visible"/>
                                      </p:to>
                                    </p:set>
                                    <p:animEffect transition="in" filter="wipe(up)">
                                      <p:cBhvr>
                                        <p:cTn id="7" dur="500"/>
                                        <p:tgtEl>
                                          <p:spTgt spid="1126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2645"/>
                                        </p:tgtEl>
                                        <p:attrNameLst>
                                          <p:attrName>style.visibility</p:attrName>
                                        </p:attrNameLst>
                                      </p:cBhvr>
                                      <p:to>
                                        <p:strVal val="visible"/>
                                      </p:to>
                                    </p:set>
                                    <p:animEffect transition="in" filter="dissolve">
                                      <p:cBhvr>
                                        <p:cTn id="12" dur="1000"/>
                                        <p:tgtEl>
                                          <p:spTgt spid="1126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2692"/>
                                        </p:tgtEl>
                                        <p:attrNameLst>
                                          <p:attrName>style.visibility</p:attrName>
                                        </p:attrNameLst>
                                      </p:cBhvr>
                                      <p:to>
                                        <p:strVal val="visible"/>
                                      </p:to>
                                    </p:set>
                                    <p:animEffect transition="in" filter="wipe(up)">
                                      <p:cBhvr>
                                        <p:cTn id="17" dur="500"/>
                                        <p:tgtEl>
                                          <p:spTgt spid="1126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12712"/>
                                        </p:tgtEl>
                                        <p:attrNameLst>
                                          <p:attrName>style.visibility</p:attrName>
                                        </p:attrNameLst>
                                      </p:cBhvr>
                                      <p:to>
                                        <p:strVal val="visible"/>
                                      </p:to>
                                    </p:set>
                                    <p:animEffect transition="in" filter="wipe(right)">
                                      <p:cBhvr>
                                        <p:cTn id="22" dur="500"/>
                                        <p:tgtEl>
                                          <p:spTgt spid="112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4" grpId="0" autoUpdateAnimBg="0"/>
      <p:bldP spid="112692"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4"/>
          <p:cNvSpPr>
            <a:spLocks noGrp="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3D806260-D62C-4E24-99FD-DEE146680205}" type="slidenum">
              <a:rPr lang="zh-CN" altLang="en-US" sz="1600" smtClean="0">
                <a:solidFill>
                  <a:srgbClr val="FFFF00"/>
                </a:solidFill>
                <a:ea typeface="宋体" panose="02010600030101010101" pitchFamily="2" charset="-122"/>
              </a:rPr>
              <a:t>43</a:t>
            </a:fld>
            <a:endParaRPr lang="en-US" altLang="zh-CN" sz="1600">
              <a:solidFill>
                <a:srgbClr val="FFFF00"/>
              </a:solidFill>
              <a:ea typeface="宋体" panose="02010600030101010101" pitchFamily="2" charset="-122"/>
            </a:endParaRPr>
          </a:p>
        </p:txBody>
      </p:sp>
      <p:sp>
        <p:nvSpPr>
          <p:cNvPr id="88067" name="Rectangle 7"/>
          <p:cNvSpPr>
            <a:spLocks noGrp="1" noChangeArrowheads="1"/>
          </p:cNvSpPr>
          <p:nvPr>
            <p:ph type="title"/>
          </p:nvPr>
        </p:nvSpPr>
        <p:spPr/>
        <p:txBody>
          <a:bodyPr/>
          <a:lstStyle/>
          <a:p>
            <a:r>
              <a:rPr lang="en-US" altLang="zh-CN"/>
              <a:t>【</a:t>
            </a:r>
            <a:r>
              <a:rPr lang="zh-CN" altLang="en-US"/>
              <a:t>例</a:t>
            </a:r>
            <a:r>
              <a:rPr lang="en-US" altLang="zh-CN"/>
              <a:t>1.6.2】</a:t>
            </a:r>
            <a:endParaRPr lang="zh-CN" altLang="en-US"/>
          </a:p>
        </p:txBody>
      </p:sp>
      <p:sp>
        <p:nvSpPr>
          <p:cNvPr id="113667" name="Rectangle 3"/>
          <p:cNvSpPr>
            <a:spLocks noGrp="1" noChangeArrowheads="1"/>
          </p:cNvSpPr>
          <p:nvPr>
            <p:ph type="body" sz="half" idx="1"/>
          </p:nvPr>
        </p:nvSpPr>
        <p:spPr>
          <a:xfrm>
            <a:off x="2417763" y="4868863"/>
            <a:ext cx="3810000" cy="431800"/>
          </a:xfrm>
        </p:spPr>
        <p:txBody>
          <a:bodyPr/>
          <a:lstStyle/>
          <a:p>
            <a:pPr algn="ctr">
              <a:lnSpc>
                <a:spcPct val="90000"/>
              </a:lnSpc>
              <a:buFont typeface="Wingdings" panose="05000000000000000000" pitchFamily="2" charset="2"/>
              <a:buNone/>
            </a:pPr>
            <a:r>
              <a:rPr lang="zh-CN" altLang="en-US" sz="2400"/>
              <a:t>图</a:t>
            </a:r>
            <a:r>
              <a:rPr lang="en-US" altLang="zh-CN" sz="2400" b="1"/>
              <a:t>1.6.10</a:t>
            </a:r>
            <a:r>
              <a:rPr lang="en-US" altLang="zh-CN" sz="2400"/>
              <a:t>  </a:t>
            </a:r>
            <a:r>
              <a:rPr lang="zh-CN" altLang="en-US" sz="2400"/>
              <a:t>等效电路过程</a:t>
            </a:r>
          </a:p>
        </p:txBody>
      </p:sp>
      <p:sp>
        <p:nvSpPr>
          <p:cNvPr id="113668" name="Text Box 4"/>
          <p:cNvSpPr txBox="1">
            <a:spLocks noChangeArrowheads="1"/>
          </p:cNvSpPr>
          <p:nvPr/>
        </p:nvSpPr>
        <p:spPr bwMode="auto">
          <a:xfrm>
            <a:off x="3563938" y="1673225"/>
            <a:ext cx="67945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600">
                <a:solidFill>
                  <a:srgbClr val="CC0000"/>
                </a:solidFill>
                <a:latin typeface="黑体" panose="02010609060101010101" pitchFamily="49" charset="-122"/>
              </a:rPr>
              <a:t>解</a:t>
            </a:r>
            <a:r>
              <a:rPr kumimoji="1" lang="en-US" altLang="zh-CN" sz="2600">
                <a:solidFill>
                  <a:srgbClr val="CC0000"/>
                </a:solidFill>
                <a:latin typeface="黑体" panose="02010609060101010101" pitchFamily="49" charset="-122"/>
              </a:rPr>
              <a:t>:</a:t>
            </a:r>
          </a:p>
        </p:txBody>
      </p:sp>
      <p:sp>
        <p:nvSpPr>
          <p:cNvPr id="88070" name="Rectangle 8"/>
          <p:cNvSpPr>
            <a:spLocks noChangeArrowheads="1"/>
          </p:cNvSpPr>
          <p:nvPr/>
        </p:nvSpPr>
        <p:spPr bwMode="auto">
          <a:xfrm>
            <a:off x="323850" y="1003300"/>
            <a:ext cx="625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t>　将图</a:t>
            </a:r>
            <a:r>
              <a:rPr lang="en-US" altLang="zh-CN" sz="2400" b="1"/>
              <a:t>1.6.10(a)</a:t>
            </a:r>
            <a:r>
              <a:rPr lang="zh-CN" altLang="en-US" sz="2400"/>
              <a:t>所示电路简化为最简单形式。 </a:t>
            </a:r>
          </a:p>
        </p:txBody>
      </p:sp>
      <p:graphicFrame>
        <p:nvGraphicFramePr>
          <p:cNvPr id="113686" name="Object 22"/>
          <p:cNvGraphicFramePr>
            <a:graphicFrameLocks noChangeAspect="1"/>
          </p:cNvGraphicFramePr>
          <p:nvPr/>
        </p:nvGraphicFramePr>
        <p:xfrm>
          <a:off x="539750" y="1973263"/>
          <a:ext cx="2678113" cy="2260600"/>
        </p:xfrm>
        <a:graphic>
          <a:graphicData uri="http://schemas.openxmlformats.org/presentationml/2006/ole">
            <mc:AlternateContent xmlns:mc="http://schemas.openxmlformats.org/markup-compatibility/2006">
              <mc:Choice xmlns:v="urn:schemas-microsoft-com:vml" Requires="v">
                <p:oleObj name="Visio" r:id="rId2" imgW="2026285" imgH="1711960" progId="Visio.Drawing.11">
                  <p:embed/>
                </p:oleObj>
              </mc:Choice>
              <mc:Fallback>
                <p:oleObj name="Visio" r:id="rId2" imgW="2026285" imgH="1711960" progId="Visio.Drawing.11">
                  <p:embed/>
                  <p:pic>
                    <p:nvPicPr>
                      <p:cNvPr id="0" name="Object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73263"/>
                        <a:ext cx="2678113"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3687" name="Object 23"/>
          <p:cNvGraphicFramePr>
            <a:graphicFrameLocks noGrp="1" noChangeAspect="1"/>
          </p:cNvGraphicFramePr>
          <p:nvPr>
            <p:ph sz="half" idx="2"/>
          </p:nvPr>
        </p:nvGraphicFramePr>
        <p:xfrm>
          <a:off x="4643438" y="1974850"/>
          <a:ext cx="3386137" cy="2259013"/>
        </p:xfrm>
        <a:graphic>
          <a:graphicData uri="http://schemas.openxmlformats.org/presentationml/2006/ole">
            <mc:AlternateContent xmlns:mc="http://schemas.openxmlformats.org/markup-compatibility/2006">
              <mc:Choice xmlns:v="urn:schemas-microsoft-com:vml" Requires="v">
                <p:oleObj name="Visio" r:id="rId4" imgW="2555240" imgH="1711960" progId="Visio.Drawing.11">
                  <p:embed/>
                </p:oleObj>
              </mc:Choice>
              <mc:Fallback>
                <p:oleObj name="Visio" r:id="rId4" imgW="2555240" imgH="1711960" progId="Visio.Drawing.11">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1974850"/>
                        <a:ext cx="3386137" cy="225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89" name="AutoShape 25"/>
          <p:cNvSpPr>
            <a:spLocks noChangeArrowheads="1"/>
          </p:cNvSpPr>
          <p:nvPr/>
        </p:nvSpPr>
        <p:spPr bwMode="auto">
          <a:xfrm>
            <a:off x="3924300" y="3141663"/>
            <a:ext cx="576263" cy="144462"/>
          </a:xfrm>
          <a:prstGeom prst="rightArrow">
            <a:avLst>
              <a:gd name="adj1" fmla="val 50000"/>
              <a:gd name="adj2" fmla="val 99726"/>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113690" name="Text Box 26"/>
          <p:cNvSpPr txBox="1">
            <a:spLocks noChangeArrowheads="1"/>
          </p:cNvSpPr>
          <p:nvPr/>
        </p:nvSpPr>
        <p:spPr bwMode="auto">
          <a:xfrm>
            <a:off x="1711325" y="4267200"/>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(a)</a:t>
            </a:r>
          </a:p>
        </p:txBody>
      </p:sp>
      <p:sp>
        <p:nvSpPr>
          <p:cNvPr id="113691" name="Text Box 27"/>
          <p:cNvSpPr txBox="1">
            <a:spLocks noChangeArrowheads="1"/>
          </p:cNvSpPr>
          <p:nvPr/>
        </p:nvSpPr>
        <p:spPr bwMode="auto">
          <a:xfrm>
            <a:off x="6175375" y="4267200"/>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(b)</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3686"/>
                                        </p:tgtEl>
                                        <p:attrNameLst>
                                          <p:attrName>style.visibility</p:attrName>
                                        </p:attrNameLst>
                                      </p:cBhvr>
                                      <p:to>
                                        <p:strVal val="visible"/>
                                      </p:to>
                                    </p:set>
                                    <p:animEffect transition="in" filter="dissolve">
                                      <p:cBhvr>
                                        <p:cTn id="7" dur="500"/>
                                        <p:tgtEl>
                                          <p:spTgt spid="11368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3690"/>
                                        </p:tgtEl>
                                        <p:attrNameLst>
                                          <p:attrName>style.visibility</p:attrName>
                                        </p:attrNameLst>
                                      </p:cBhvr>
                                      <p:to>
                                        <p:strVal val="visible"/>
                                      </p:to>
                                    </p:set>
                                    <p:animEffect transition="in" filter="dissolve">
                                      <p:cBhvr>
                                        <p:cTn id="11" dur="500"/>
                                        <p:tgtEl>
                                          <p:spTgt spid="11369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3667">
                                            <p:txEl>
                                              <p:pRg st="0" end="0"/>
                                            </p:txEl>
                                          </p:spTgt>
                                        </p:tgtEl>
                                        <p:attrNameLst>
                                          <p:attrName>style.visibility</p:attrName>
                                        </p:attrNameLst>
                                      </p:cBhvr>
                                      <p:to>
                                        <p:strVal val="visible"/>
                                      </p:to>
                                    </p:set>
                                    <p:animEffect transition="in" filter="wipe(left)">
                                      <p:cBhvr>
                                        <p:cTn id="15" dur="1000"/>
                                        <p:tgtEl>
                                          <p:spTgt spid="11366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3668"/>
                                        </p:tgtEl>
                                        <p:attrNameLst>
                                          <p:attrName>style.visibility</p:attrName>
                                        </p:attrNameLst>
                                      </p:cBhvr>
                                      <p:to>
                                        <p:strVal val="visible"/>
                                      </p:to>
                                    </p:set>
                                    <p:animEffect transition="in" filter="wipe(left)">
                                      <p:cBhvr>
                                        <p:cTn id="20" dur="1000"/>
                                        <p:tgtEl>
                                          <p:spTgt spid="11366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3689"/>
                                        </p:tgtEl>
                                        <p:attrNameLst>
                                          <p:attrName>style.visibility</p:attrName>
                                        </p:attrNameLst>
                                      </p:cBhvr>
                                      <p:to>
                                        <p:strVal val="visible"/>
                                      </p:to>
                                    </p:set>
                                    <p:animEffect transition="in" filter="wipe(left)">
                                      <p:cBhvr>
                                        <p:cTn id="25" dur="500"/>
                                        <p:tgtEl>
                                          <p:spTgt spid="113689"/>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3687"/>
                                        </p:tgtEl>
                                        <p:attrNameLst>
                                          <p:attrName>style.visibility</p:attrName>
                                        </p:attrNameLst>
                                      </p:cBhvr>
                                      <p:to>
                                        <p:strVal val="visible"/>
                                      </p:to>
                                    </p:set>
                                    <p:animEffect transition="in" filter="wipe(left)">
                                      <p:cBhvr>
                                        <p:cTn id="29" dur="500"/>
                                        <p:tgtEl>
                                          <p:spTgt spid="11368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13691"/>
                                        </p:tgtEl>
                                        <p:attrNameLst>
                                          <p:attrName>style.visibility</p:attrName>
                                        </p:attrNameLst>
                                      </p:cBhvr>
                                      <p:to>
                                        <p:strVal val="visible"/>
                                      </p:to>
                                    </p:set>
                                    <p:animEffect transition="in" filter="wipe(left)">
                                      <p:cBhvr>
                                        <p:cTn id="33" dur="500"/>
                                        <p:tgtEl>
                                          <p:spTgt spid="113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P spid="113668" grpId="0" autoUpdateAnimBg="0"/>
      <p:bldP spid="113690" grpId="0"/>
      <p:bldP spid="11369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4"/>
          <p:cNvSpPr>
            <a:spLocks noGrp="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A0720883-48A8-4E23-9AA3-D39F534E4B4B}" type="slidenum">
              <a:rPr lang="zh-CN" altLang="en-US" sz="1600" smtClean="0">
                <a:solidFill>
                  <a:srgbClr val="FFFF00"/>
                </a:solidFill>
                <a:ea typeface="宋体" panose="02010600030101010101" pitchFamily="2" charset="-122"/>
              </a:rPr>
              <a:t>44</a:t>
            </a:fld>
            <a:endParaRPr lang="en-US" altLang="zh-CN" sz="1600">
              <a:solidFill>
                <a:srgbClr val="FFFF00"/>
              </a:solidFill>
              <a:ea typeface="宋体" panose="02010600030101010101" pitchFamily="2" charset="-122"/>
            </a:endParaRPr>
          </a:p>
        </p:txBody>
      </p:sp>
      <p:sp>
        <p:nvSpPr>
          <p:cNvPr id="89091" name="Rectangle 2"/>
          <p:cNvSpPr>
            <a:spLocks noGrp="1" noChangeArrowheads="1"/>
          </p:cNvSpPr>
          <p:nvPr>
            <p:ph type="title"/>
          </p:nvPr>
        </p:nvSpPr>
        <p:spPr/>
        <p:txBody>
          <a:bodyPr/>
          <a:lstStyle/>
          <a:p>
            <a:r>
              <a:rPr lang="en-US" altLang="zh-CN"/>
              <a:t>【</a:t>
            </a:r>
            <a:r>
              <a:rPr lang="zh-CN" altLang="en-US"/>
              <a:t>例</a:t>
            </a:r>
            <a:r>
              <a:rPr lang="en-US" altLang="zh-CN"/>
              <a:t>1.6.2】</a:t>
            </a:r>
            <a:endParaRPr lang="zh-CN" altLang="en-US"/>
          </a:p>
        </p:txBody>
      </p:sp>
      <p:sp>
        <p:nvSpPr>
          <p:cNvPr id="259075" name="Rectangle 3"/>
          <p:cNvSpPr>
            <a:spLocks noGrp="1" noChangeArrowheads="1"/>
          </p:cNvSpPr>
          <p:nvPr>
            <p:ph type="body" sz="half" idx="1"/>
          </p:nvPr>
        </p:nvSpPr>
        <p:spPr>
          <a:xfrm>
            <a:off x="2843213" y="5373688"/>
            <a:ext cx="3810000" cy="431800"/>
          </a:xfrm>
        </p:spPr>
        <p:txBody>
          <a:bodyPr/>
          <a:lstStyle/>
          <a:p>
            <a:pPr algn="ctr">
              <a:lnSpc>
                <a:spcPct val="90000"/>
              </a:lnSpc>
              <a:buFont typeface="Wingdings" panose="05000000000000000000" pitchFamily="2" charset="2"/>
              <a:buNone/>
            </a:pPr>
            <a:r>
              <a:rPr lang="zh-CN" altLang="en-US" sz="2400"/>
              <a:t>图</a:t>
            </a:r>
            <a:r>
              <a:rPr lang="en-US" altLang="zh-CN" sz="2400" b="1"/>
              <a:t>1.6.10</a:t>
            </a:r>
            <a:r>
              <a:rPr lang="en-US" altLang="zh-CN" sz="2400"/>
              <a:t>  </a:t>
            </a:r>
            <a:r>
              <a:rPr lang="zh-CN" altLang="en-US" sz="2400"/>
              <a:t>等效电路过程</a:t>
            </a:r>
          </a:p>
        </p:txBody>
      </p:sp>
      <p:graphicFrame>
        <p:nvGraphicFramePr>
          <p:cNvPr id="259082" name="Object 10"/>
          <p:cNvGraphicFramePr>
            <a:graphicFrameLocks noGrp="1" noChangeAspect="1"/>
          </p:cNvGraphicFramePr>
          <p:nvPr>
            <p:ph sz="half" idx="2"/>
          </p:nvPr>
        </p:nvGraphicFramePr>
        <p:xfrm>
          <a:off x="323850" y="1052513"/>
          <a:ext cx="3386138" cy="2259012"/>
        </p:xfrm>
        <a:graphic>
          <a:graphicData uri="http://schemas.openxmlformats.org/presentationml/2006/ole">
            <mc:AlternateContent xmlns:mc="http://schemas.openxmlformats.org/markup-compatibility/2006">
              <mc:Choice xmlns:v="urn:schemas-microsoft-com:vml" Requires="v">
                <p:oleObj name="Visio" r:id="rId2" imgW="2555240" imgH="1711960" progId="Visio.Drawing.11">
                  <p:embed/>
                </p:oleObj>
              </mc:Choice>
              <mc:Fallback>
                <p:oleObj name="Visio" r:id="rId2" imgW="2555240" imgH="1711960" progId="Visio.Drawing.11">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052513"/>
                        <a:ext cx="3386138" cy="225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9085" name="Object 13"/>
          <p:cNvGraphicFramePr>
            <a:graphicFrameLocks noChangeAspect="1"/>
          </p:cNvGraphicFramePr>
          <p:nvPr/>
        </p:nvGraphicFramePr>
        <p:xfrm>
          <a:off x="4872038" y="1052513"/>
          <a:ext cx="2868612" cy="2260600"/>
        </p:xfrm>
        <a:graphic>
          <a:graphicData uri="http://schemas.openxmlformats.org/presentationml/2006/ole">
            <mc:AlternateContent xmlns:mc="http://schemas.openxmlformats.org/markup-compatibility/2006">
              <mc:Choice xmlns:v="urn:schemas-microsoft-com:vml" Requires="v">
                <p:oleObj name="Visio" r:id="rId4" imgW="2169160" imgH="1711960" progId="Visio.Drawing.11">
                  <p:embed/>
                </p:oleObj>
              </mc:Choice>
              <mc:Fallback>
                <p:oleObj name="Visio" r:id="rId4" imgW="2169160" imgH="1711960" progId="Visio.Drawing.11">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2038" y="1052513"/>
                        <a:ext cx="2868612"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9086" name="Object 14"/>
          <p:cNvGraphicFramePr>
            <a:graphicFrameLocks noChangeAspect="1"/>
          </p:cNvGraphicFramePr>
          <p:nvPr/>
        </p:nvGraphicFramePr>
        <p:xfrm>
          <a:off x="1331913" y="3186113"/>
          <a:ext cx="2363787" cy="2259012"/>
        </p:xfrm>
        <a:graphic>
          <a:graphicData uri="http://schemas.openxmlformats.org/presentationml/2006/ole">
            <mc:AlternateContent xmlns:mc="http://schemas.openxmlformats.org/markup-compatibility/2006">
              <mc:Choice xmlns:v="urn:schemas-microsoft-com:vml" Requires="v">
                <p:oleObj name="Visio" r:id="rId6" imgW="1855470" imgH="1711960" progId="Visio.Drawing.11">
                  <p:embed/>
                </p:oleObj>
              </mc:Choice>
              <mc:Fallback>
                <p:oleObj name="Visio" r:id="rId6" imgW="1855470" imgH="1711960" progId="Visio.Drawing.11">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3186113"/>
                        <a:ext cx="2363787" cy="225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9087" name="Object 15"/>
          <p:cNvGraphicFramePr>
            <a:graphicFrameLocks noChangeAspect="1"/>
          </p:cNvGraphicFramePr>
          <p:nvPr/>
        </p:nvGraphicFramePr>
        <p:xfrm>
          <a:off x="5740400" y="3611563"/>
          <a:ext cx="1352550" cy="1819275"/>
        </p:xfrm>
        <a:graphic>
          <a:graphicData uri="http://schemas.openxmlformats.org/presentationml/2006/ole">
            <mc:AlternateContent xmlns:mc="http://schemas.openxmlformats.org/markup-compatibility/2006">
              <mc:Choice xmlns:v="urn:schemas-microsoft-com:vml" Requires="v">
                <p:oleObj name="Visio" r:id="rId8" imgW="1031240" imgH="1380490" progId="Visio.Drawing.11">
                  <p:embed/>
                </p:oleObj>
              </mc:Choice>
              <mc:Fallback>
                <p:oleObj name="Visio" r:id="rId8" imgW="1031240" imgH="1380490" progId="Visio.Drawing.11">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0400" y="3611563"/>
                        <a:ext cx="13525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9088" name="Text Box 16"/>
          <p:cNvSpPr txBox="1">
            <a:spLocks noChangeArrowheads="1"/>
          </p:cNvSpPr>
          <p:nvPr/>
        </p:nvSpPr>
        <p:spPr bwMode="auto">
          <a:xfrm>
            <a:off x="231775" y="2801938"/>
            <a:ext cx="557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(b)</a:t>
            </a:r>
          </a:p>
        </p:txBody>
      </p:sp>
      <p:sp>
        <p:nvSpPr>
          <p:cNvPr id="259089" name="AutoShape 17"/>
          <p:cNvSpPr>
            <a:spLocks noChangeArrowheads="1"/>
          </p:cNvSpPr>
          <p:nvPr/>
        </p:nvSpPr>
        <p:spPr bwMode="auto">
          <a:xfrm>
            <a:off x="4067175" y="2276475"/>
            <a:ext cx="576263" cy="144463"/>
          </a:xfrm>
          <a:prstGeom prst="rightArrow">
            <a:avLst>
              <a:gd name="adj1" fmla="val 50000"/>
              <a:gd name="adj2" fmla="val 99725"/>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59090" name="Text Box 18"/>
          <p:cNvSpPr txBox="1">
            <a:spLocks noChangeArrowheads="1"/>
          </p:cNvSpPr>
          <p:nvPr/>
        </p:nvSpPr>
        <p:spPr bwMode="auto">
          <a:xfrm>
            <a:off x="4840288" y="2944813"/>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(c)</a:t>
            </a:r>
          </a:p>
        </p:txBody>
      </p:sp>
      <p:sp>
        <p:nvSpPr>
          <p:cNvPr id="259091" name="AutoShape 19"/>
          <p:cNvSpPr>
            <a:spLocks noChangeArrowheads="1"/>
          </p:cNvSpPr>
          <p:nvPr/>
        </p:nvSpPr>
        <p:spPr bwMode="auto">
          <a:xfrm>
            <a:off x="468313" y="4365625"/>
            <a:ext cx="576262" cy="144463"/>
          </a:xfrm>
          <a:prstGeom prst="rightArrow">
            <a:avLst>
              <a:gd name="adj1" fmla="val 50000"/>
              <a:gd name="adj2" fmla="val 99725"/>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59092" name="Text Box 20"/>
          <p:cNvSpPr txBox="1">
            <a:spLocks noChangeArrowheads="1"/>
          </p:cNvSpPr>
          <p:nvPr/>
        </p:nvSpPr>
        <p:spPr bwMode="auto">
          <a:xfrm>
            <a:off x="827088" y="4797425"/>
            <a:ext cx="557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(d)</a:t>
            </a:r>
          </a:p>
        </p:txBody>
      </p:sp>
      <p:sp>
        <p:nvSpPr>
          <p:cNvPr id="259093" name="AutoShape 21"/>
          <p:cNvSpPr>
            <a:spLocks noChangeArrowheads="1"/>
          </p:cNvSpPr>
          <p:nvPr/>
        </p:nvSpPr>
        <p:spPr bwMode="auto">
          <a:xfrm>
            <a:off x="4067175" y="4365625"/>
            <a:ext cx="576263" cy="144463"/>
          </a:xfrm>
          <a:prstGeom prst="rightArrow">
            <a:avLst>
              <a:gd name="adj1" fmla="val 50000"/>
              <a:gd name="adj2" fmla="val 99725"/>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259094" name="Text Box 22"/>
          <p:cNvSpPr txBox="1">
            <a:spLocks noChangeArrowheads="1"/>
          </p:cNvSpPr>
          <p:nvPr/>
        </p:nvSpPr>
        <p:spPr bwMode="auto">
          <a:xfrm>
            <a:off x="4932363" y="4797425"/>
            <a:ext cx="522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sz="2400" b="1"/>
              <a:t>(e)</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59082"/>
                                        </p:tgtEl>
                                        <p:attrNameLst>
                                          <p:attrName>style.visibility</p:attrName>
                                        </p:attrNameLst>
                                      </p:cBhvr>
                                      <p:to>
                                        <p:strVal val="visible"/>
                                      </p:to>
                                    </p:set>
                                    <p:animEffect transition="in" filter="dissolve">
                                      <p:cBhvr>
                                        <p:cTn id="7" dur="500"/>
                                        <p:tgtEl>
                                          <p:spTgt spid="25908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59088"/>
                                        </p:tgtEl>
                                        <p:attrNameLst>
                                          <p:attrName>style.visibility</p:attrName>
                                        </p:attrNameLst>
                                      </p:cBhvr>
                                      <p:to>
                                        <p:strVal val="visible"/>
                                      </p:to>
                                    </p:set>
                                    <p:animEffect transition="in" filter="dissolve">
                                      <p:cBhvr>
                                        <p:cTn id="11" dur="500"/>
                                        <p:tgtEl>
                                          <p:spTgt spid="25908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9075">
                                            <p:txEl>
                                              <p:pRg st="0" end="0"/>
                                            </p:txEl>
                                          </p:spTgt>
                                        </p:tgtEl>
                                        <p:attrNameLst>
                                          <p:attrName>style.visibility</p:attrName>
                                        </p:attrNameLst>
                                      </p:cBhvr>
                                      <p:to>
                                        <p:strVal val="visible"/>
                                      </p:to>
                                    </p:set>
                                    <p:animEffect transition="in" filter="wipe(left)">
                                      <p:cBhvr>
                                        <p:cTn id="15" dur="1000"/>
                                        <p:tgtEl>
                                          <p:spTgt spid="25907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59089"/>
                                        </p:tgtEl>
                                        <p:attrNameLst>
                                          <p:attrName>style.visibility</p:attrName>
                                        </p:attrNameLst>
                                      </p:cBhvr>
                                      <p:to>
                                        <p:strVal val="visible"/>
                                      </p:to>
                                    </p:set>
                                    <p:animEffect transition="in" filter="wipe(left)">
                                      <p:cBhvr>
                                        <p:cTn id="20" dur="500"/>
                                        <p:tgtEl>
                                          <p:spTgt spid="25908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59090"/>
                                        </p:tgtEl>
                                        <p:attrNameLst>
                                          <p:attrName>style.visibility</p:attrName>
                                        </p:attrNameLst>
                                      </p:cBhvr>
                                      <p:to>
                                        <p:strVal val="visible"/>
                                      </p:to>
                                    </p:set>
                                    <p:animEffect transition="in" filter="wipe(left)">
                                      <p:cBhvr>
                                        <p:cTn id="24" dur="500"/>
                                        <p:tgtEl>
                                          <p:spTgt spid="259090"/>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59085"/>
                                        </p:tgtEl>
                                        <p:attrNameLst>
                                          <p:attrName>style.visibility</p:attrName>
                                        </p:attrNameLst>
                                      </p:cBhvr>
                                      <p:to>
                                        <p:strVal val="visible"/>
                                      </p:to>
                                    </p:set>
                                    <p:animEffect transition="in" filter="wipe(left)">
                                      <p:cBhvr>
                                        <p:cTn id="28" dur="500"/>
                                        <p:tgtEl>
                                          <p:spTgt spid="25908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59091"/>
                                        </p:tgtEl>
                                        <p:attrNameLst>
                                          <p:attrName>style.visibility</p:attrName>
                                        </p:attrNameLst>
                                      </p:cBhvr>
                                      <p:to>
                                        <p:strVal val="visible"/>
                                      </p:to>
                                    </p:set>
                                    <p:animEffect transition="in" filter="wipe(left)">
                                      <p:cBhvr>
                                        <p:cTn id="33" dur="500"/>
                                        <p:tgtEl>
                                          <p:spTgt spid="259091"/>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9092"/>
                                        </p:tgtEl>
                                        <p:attrNameLst>
                                          <p:attrName>style.visibility</p:attrName>
                                        </p:attrNameLst>
                                      </p:cBhvr>
                                      <p:to>
                                        <p:strVal val="visible"/>
                                      </p:to>
                                    </p:set>
                                    <p:animEffect transition="in" filter="wipe(left)">
                                      <p:cBhvr>
                                        <p:cTn id="37" dur="500"/>
                                        <p:tgtEl>
                                          <p:spTgt spid="259092"/>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259086"/>
                                        </p:tgtEl>
                                        <p:attrNameLst>
                                          <p:attrName>style.visibility</p:attrName>
                                        </p:attrNameLst>
                                      </p:cBhvr>
                                      <p:to>
                                        <p:strVal val="visible"/>
                                      </p:to>
                                    </p:set>
                                    <p:animEffect transition="in" filter="wipe(left)">
                                      <p:cBhvr>
                                        <p:cTn id="41" dur="500"/>
                                        <p:tgtEl>
                                          <p:spTgt spid="25908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59093"/>
                                        </p:tgtEl>
                                        <p:attrNameLst>
                                          <p:attrName>style.visibility</p:attrName>
                                        </p:attrNameLst>
                                      </p:cBhvr>
                                      <p:to>
                                        <p:strVal val="visible"/>
                                      </p:to>
                                    </p:set>
                                    <p:animEffect transition="in" filter="wipe(left)">
                                      <p:cBhvr>
                                        <p:cTn id="46" dur="500"/>
                                        <p:tgtEl>
                                          <p:spTgt spid="259093"/>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259094"/>
                                        </p:tgtEl>
                                        <p:attrNameLst>
                                          <p:attrName>style.visibility</p:attrName>
                                        </p:attrNameLst>
                                      </p:cBhvr>
                                      <p:to>
                                        <p:strVal val="visible"/>
                                      </p:to>
                                    </p:set>
                                    <p:animEffect transition="in" filter="wipe(left)">
                                      <p:cBhvr>
                                        <p:cTn id="50" dur="500"/>
                                        <p:tgtEl>
                                          <p:spTgt spid="259094"/>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259087"/>
                                        </p:tgtEl>
                                        <p:attrNameLst>
                                          <p:attrName>style.visibility</p:attrName>
                                        </p:attrNameLst>
                                      </p:cBhvr>
                                      <p:to>
                                        <p:strVal val="visible"/>
                                      </p:to>
                                    </p:set>
                                    <p:animEffect transition="in" filter="wipe(left)">
                                      <p:cBhvr>
                                        <p:cTn id="54" dur="500"/>
                                        <p:tgtEl>
                                          <p:spTgt spid="259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5" grpId="0" build="p"/>
      <p:bldP spid="259088" grpId="0"/>
      <p:bldP spid="259090" grpId="0"/>
      <p:bldP spid="259092" grpId="0"/>
      <p:bldP spid="25909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F4731310-2E8D-4EBD-B900-3FBC31977417}" type="slidenum">
              <a:rPr lang="zh-CN" altLang="en-US" sz="1600" smtClean="0">
                <a:solidFill>
                  <a:srgbClr val="FFFF00"/>
                </a:solidFill>
                <a:ea typeface="宋体" panose="02010600030101010101" pitchFamily="2" charset="-122"/>
              </a:rPr>
              <a:t>45</a:t>
            </a:fld>
            <a:endParaRPr lang="en-US" altLang="zh-CN" sz="1600">
              <a:solidFill>
                <a:srgbClr val="FFFF00"/>
              </a:solidFill>
              <a:ea typeface="宋体" panose="02010600030101010101" pitchFamily="2" charset="-122"/>
            </a:endParaRPr>
          </a:p>
        </p:txBody>
      </p:sp>
      <p:sp>
        <p:nvSpPr>
          <p:cNvPr id="114691" name="Text Box 3"/>
          <p:cNvSpPr txBox="1">
            <a:spLocks noChangeArrowheads="1"/>
          </p:cNvSpPr>
          <p:nvPr/>
        </p:nvSpPr>
        <p:spPr bwMode="auto">
          <a:xfrm>
            <a:off x="4427538" y="1700213"/>
            <a:ext cx="641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solidFill>
                  <a:srgbClr val="CC0000"/>
                </a:solidFill>
                <a:latin typeface="黑体" panose="02010609060101010101" pitchFamily="49" charset="-122"/>
              </a:rPr>
              <a:t>解</a:t>
            </a:r>
            <a:r>
              <a:rPr kumimoji="1" lang="en-US" altLang="zh-CN" sz="2400">
                <a:solidFill>
                  <a:srgbClr val="CC0000"/>
                </a:solidFill>
                <a:latin typeface="黑体" panose="02010609060101010101" pitchFamily="49" charset="-122"/>
              </a:rPr>
              <a:t>:</a:t>
            </a:r>
          </a:p>
        </p:txBody>
      </p:sp>
      <p:sp>
        <p:nvSpPr>
          <p:cNvPr id="114694" name="Rectangle 6"/>
          <p:cNvSpPr>
            <a:spLocks noChangeArrowheads="1"/>
          </p:cNvSpPr>
          <p:nvPr/>
        </p:nvSpPr>
        <p:spPr bwMode="auto">
          <a:xfrm>
            <a:off x="2878138" y="4406900"/>
            <a:ext cx="3232150" cy="457200"/>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lang="zh-CN" altLang="en-US" sz="2400"/>
              <a:t>图</a:t>
            </a:r>
            <a:r>
              <a:rPr lang="en-US" altLang="zh-CN" sz="2400"/>
              <a:t>1.6.11  </a:t>
            </a:r>
            <a:r>
              <a:rPr lang="zh-CN" altLang="en-US" sz="2400"/>
              <a:t>等效电路过程</a:t>
            </a:r>
          </a:p>
        </p:txBody>
      </p:sp>
      <p:sp>
        <p:nvSpPr>
          <p:cNvPr id="90117" name="Rectangle 8"/>
          <p:cNvSpPr>
            <a:spLocks noChangeArrowheads="1"/>
          </p:cNvSpPr>
          <p:nvPr/>
        </p:nvSpPr>
        <p:spPr bwMode="auto">
          <a:xfrm>
            <a:off x="395288" y="1076325"/>
            <a:ext cx="633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zh-CN" altLang="en-US" sz="2400">
                <a:latin typeface="黑体" panose="02010609060101010101" pitchFamily="49" charset="-122"/>
              </a:rPr>
              <a:t>　将图</a:t>
            </a:r>
            <a:r>
              <a:rPr lang="en-US" altLang="zh-CN" sz="2400" b="1"/>
              <a:t>1.6.11(a)</a:t>
            </a:r>
            <a:r>
              <a:rPr lang="zh-CN" altLang="en-US" sz="2400">
                <a:latin typeface="黑体" panose="02010609060101010101" pitchFamily="49" charset="-122"/>
              </a:rPr>
              <a:t>所示电路简化为最简单形式。 </a:t>
            </a:r>
          </a:p>
        </p:txBody>
      </p:sp>
      <p:sp>
        <p:nvSpPr>
          <p:cNvPr id="90118" name="Rectangle 9"/>
          <p:cNvSpPr>
            <a:spLocks noGrp="1" noChangeArrowheads="1"/>
          </p:cNvSpPr>
          <p:nvPr>
            <p:ph type="title"/>
          </p:nvPr>
        </p:nvSpPr>
        <p:spPr/>
        <p:txBody>
          <a:bodyPr/>
          <a:lstStyle/>
          <a:p>
            <a:r>
              <a:rPr lang="en-US" altLang="zh-CN"/>
              <a:t>【</a:t>
            </a:r>
            <a:r>
              <a:rPr lang="zh-CN" altLang="en-US"/>
              <a:t>例</a:t>
            </a:r>
            <a:r>
              <a:rPr lang="en-US" altLang="zh-CN"/>
              <a:t>1.6.3】</a:t>
            </a:r>
            <a:endParaRPr lang="zh-CN" altLang="en-US"/>
          </a:p>
        </p:txBody>
      </p:sp>
      <p:graphicFrame>
        <p:nvGraphicFramePr>
          <p:cNvPr id="90119" name="Object 14"/>
          <p:cNvGraphicFramePr/>
          <p:nvPr/>
        </p:nvGraphicFramePr>
        <p:xfrm>
          <a:off x="755650" y="1484313"/>
          <a:ext cx="3127375" cy="2859087"/>
        </p:xfrm>
        <a:graphic>
          <a:graphicData uri="http://schemas.openxmlformats.org/presentationml/2006/ole">
            <mc:AlternateContent xmlns:mc="http://schemas.openxmlformats.org/markup-compatibility/2006">
              <mc:Choice xmlns:v="urn:schemas-microsoft-com:vml" Requires="v">
                <p:oleObj name="Visio" r:id="rId2" imgW="2438400" imgH="2240915" progId="Visio.Drawing.11">
                  <p:embed/>
                </p:oleObj>
              </mc:Choice>
              <mc:Fallback>
                <p:oleObj name="Visio" r:id="rId2" imgW="2438400" imgH="2240915" progId="Visio.Drawing.11">
                  <p:embed/>
                  <p:pic>
                    <p:nvPicPr>
                      <p:cNvPr id="0" name="Object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84313"/>
                        <a:ext cx="3127375" cy="285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708" name="Object 20"/>
          <p:cNvGraphicFramePr>
            <a:graphicFrameLocks noChangeAspect="1"/>
          </p:cNvGraphicFramePr>
          <p:nvPr/>
        </p:nvGraphicFramePr>
        <p:xfrm>
          <a:off x="5508625" y="1628775"/>
          <a:ext cx="2235200" cy="2841625"/>
        </p:xfrm>
        <a:graphic>
          <a:graphicData uri="http://schemas.openxmlformats.org/presentationml/2006/ole">
            <mc:AlternateContent xmlns:mc="http://schemas.openxmlformats.org/markup-compatibility/2006">
              <mc:Choice xmlns:v="urn:schemas-microsoft-com:vml" Requires="v">
                <p:oleObj name="Visio" r:id="rId4" imgW="1748155" imgH="2223135" progId="Visio.Drawing.11">
                  <p:embed/>
                </p:oleObj>
              </mc:Choice>
              <mc:Fallback>
                <p:oleObj name="Visio" r:id="rId4" imgW="1748155" imgH="2223135" progId="Visio.Drawing.11">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1628775"/>
                        <a:ext cx="2235200"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691"/>
                                        </p:tgtEl>
                                        <p:attrNameLst>
                                          <p:attrName>style.visibility</p:attrName>
                                        </p:attrNameLst>
                                      </p:cBhvr>
                                      <p:to>
                                        <p:strVal val="visible"/>
                                      </p:to>
                                    </p:set>
                                    <p:animEffect transition="in" filter="wipe(left)">
                                      <p:cBhvr>
                                        <p:cTn id="7" dur="1000"/>
                                        <p:tgtEl>
                                          <p:spTgt spid="114691"/>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14694"/>
                                        </p:tgtEl>
                                        <p:attrNameLst>
                                          <p:attrName>style.visibility</p:attrName>
                                        </p:attrNameLst>
                                      </p:cBhvr>
                                      <p:to>
                                        <p:strVal val="visible"/>
                                      </p:to>
                                    </p:set>
                                    <p:animEffect transition="in" filter="wipe(left)">
                                      <p:cBhvr>
                                        <p:cTn id="11" dur="1000"/>
                                        <p:tgtEl>
                                          <p:spTgt spid="11469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4708"/>
                                        </p:tgtEl>
                                        <p:attrNameLst>
                                          <p:attrName>style.visibility</p:attrName>
                                        </p:attrNameLst>
                                      </p:cBhvr>
                                      <p:to>
                                        <p:strVal val="visible"/>
                                      </p:to>
                                    </p:set>
                                    <p:animEffect transition="in" filter="dissolve">
                                      <p:cBhvr>
                                        <p:cTn id="16" dur="2000"/>
                                        <p:tgtEl>
                                          <p:spTgt spid="114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p:bldP spid="11469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2633FEDE-3407-4ECA-8614-8E7A62B8D136}" type="slidenum">
              <a:rPr lang="zh-CN" altLang="en-US" sz="1600" smtClean="0">
                <a:solidFill>
                  <a:srgbClr val="FFFF00"/>
                </a:solidFill>
                <a:ea typeface="宋体" panose="02010600030101010101" pitchFamily="2" charset="-122"/>
              </a:rPr>
              <a:t>46</a:t>
            </a:fld>
            <a:endParaRPr lang="en-US" altLang="zh-CN" sz="1600">
              <a:solidFill>
                <a:srgbClr val="FFFF00"/>
              </a:solidFill>
              <a:ea typeface="宋体" panose="02010600030101010101" pitchFamily="2" charset="-122"/>
            </a:endParaRPr>
          </a:p>
        </p:txBody>
      </p:sp>
      <p:sp>
        <p:nvSpPr>
          <p:cNvPr id="261124" name="Rectangle 4"/>
          <p:cNvSpPr>
            <a:spLocks noChangeArrowheads="1"/>
          </p:cNvSpPr>
          <p:nvPr/>
        </p:nvSpPr>
        <p:spPr bwMode="auto">
          <a:xfrm>
            <a:off x="395288" y="404813"/>
            <a:ext cx="3740150" cy="519112"/>
          </a:xfrm>
          <a:prstGeom prst="rect">
            <a:avLst/>
          </a:prstGeom>
          <a:noFill/>
          <a:ln>
            <a:noFill/>
          </a:ln>
          <a:effectLst/>
          <a:extLst>
            <a:ext uri="{909E8E84-426E-40DD-AFC4-6F175D3DCCD1}">
              <a14:hiddenFill xmlns:a14="http://schemas.microsoft.com/office/drawing/2010/main">
                <a:solidFill>
                  <a:srgbClr val="85FFE0"/>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a:spcBef>
                <a:spcPct val="0"/>
              </a:spcBef>
              <a:buFontTx/>
              <a:buNone/>
            </a:pPr>
            <a:r>
              <a:rPr lang="zh-CN" altLang="en-US"/>
              <a:t>图</a:t>
            </a:r>
            <a:r>
              <a:rPr lang="en-US" altLang="zh-CN"/>
              <a:t>1.6.11  </a:t>
            </a:r>
            <a:r>
              <a:rPr lang="zh-CN" altLang="en-US"/>
              <a:t>等效电路过程</a:t>
            </a:r>
          </a:p>
        </p:txBody>
      </p:sp>
      <p:graphicFrame>
        <p:nvGraphicFramePr>
          <p:cNvPr id="261131" name="Object 11"/>
          <p:cNvGraphicFramePr>
            <a:graphicFrameLocks noChangeAspect="1"/>
          </p:cNvGraphicFramePr>
          <p:nvPr/>
        </p:nvGraphicFramePr>
        <p:xfrm>
          <a:off x="539750" y="1052513"/>
          <a:ext cx="2235200" cy="2841625"/>
        </p:xfrm>
        <a:graphic>
          <a:graphicData uri="http://schemas.openxmlformats.org/presentationml/2006/ole">
            <mc:AlternateContent xmlns:mc="http://schemas.openxmlformats.org/markup-compatibility/2006">
              <mc:Choice xmlns:v="urn:schemas-microsoft-com:vml" Requires="v">
                <p:oleObj name="Visio" r:id="rId2" imgW="1748155" imgH="2223135" progId="Visio.Drawing.11">
                  <p:embed/>
                </p:oleObj>
              </mc:Choice>
              <mc:Fallback>
                <p:oleObj name="Visio" r:id="rId2" imgW="1748155" imgH="2223135" progId="Visio.Drawing.11">
                  <p:embed/>
                  <p:pic>
                    <p:nvPicPr>
                      <p:cNvPr id="0"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052513"/>
                        <a:ext cx="2235200" cy="284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32" name="Object 12"/>
          <p:cNvGraphicFramePr>
            <a:graphicFrameLocks noChangeAspect="1"/>
          </p:cNvGraphicFramePr>
          <p:nvPr/>
        </p:nvGraphicFramePr>
        <p:xfrm>
          <a:off x="4568825" y="1052513"/>
          <a:ext cx="2235200" cy="2525712"/>
        </p:xfrm>
        <a:graphic>
          <a:graphicData uri="http://schemas.openxmlformats.org/presentationml/2006/ole">
            <mc:AlternateContent xmlns:mc="http://schemas.openxmlformats.org/markup-compatibility/2006">
              <mc:Choice xmlns:v="urn:schemas-microsoft-com:vml" Requires="v">
                <p:oleObj name="Visio" r:id="rId4" imgW="1748155" imgH="1972310" progId="Visio.Drawing.11">
                  <p:embed/>
                </p:oleObj>
              </mc:Choice>
              <mc:Fallback>
                <p:oleObj name="Visio" r:id="rId4" imgW="1748155" imgH="1972310" progId="Visio.Drawing.11">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8825" y="1052513"/>
                        <a:ext cx="2235200" cy="252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33" name="Object 13"/>
          <p:cNvGraphicFramePr>
            <a:graphicFrameLocks noChangeAspect="1"/>
          </p:cNvGraphicFramePr>
          <p:nvPr/>
        </p:nvGraphicFramePr>
        <p:xfrm>
          <a:off x="611188" y="3860800"/>
          <a:ext cx="1976437" cy="2024063"/>
        </p:xfrm>
        <a:graphic>
          <a:graphicData uri="http://schemas.openxmlformats.org/presentationml/2006/ole">
            <mc:AlternateContent xmlns:mc="http://schemas.openxmlformats.org/markup-compatibility/2006">
              <mc:Choice xmlns:v="urn:schemas-microsoft-com:vml" Requires="v">
                <p:oleObj name="Visio" r:id="rId6" imgW="1541780" imgH="1577975" progId="Visio.Drawing.11">
                  <p:embed/>
                </p:oleObj>
              </mc:Choice>
              <mc:Fallback>
                <p:oleObj name="Visio" r:id="rId6" imgW="1541780" imgH="1577975" progId="Visio.Drawing.11">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3860800"/>
                        <a:ext cx="1976437" cy="202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34" name="Object 14"/>
          <p:cNvGraphicFramePr>
            <a:graphicFrameLocks noChangeAspect="1"/>
          </p:cNvGraphicFramePr>
          <p:nvPr/>
        </p:nvGraphicFramePr>
        <p:xfrm>
          <a:off x="3708400" y="4221163"/>
          <a:ext cx="1971675" cy="1628775"/>
        </p:xfrm>
        <a:graphic>
          <a:graphicData uri="http://schemas.openxmlformats.org/presentationml/2006/ole">
            <mc:AlternateContent xmlns:mc="http://schemas.openxmlformats.org/markup-compatibility/2006">
              <mc:Choice xmlns:v="urn:schemas-microsoft-com:vml" Requires="v">
                <p:oleObj name="Visio" r:id="rId8" imgW="1541780" imgH="1273175" progId="Visio.Drawing.11">
                  <p:embed/>
                </p:oleObj>
              </mc:Choice>
              <mc:Fallback>
                <p:oleObj name="Visio" r:id="rId8" imgW="1541780" imgH="1273175" progId="Visio.Drawing.11">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8400" y="4221163"/>
                        <a:ext cx="197167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1136" name="Object 16"/>
          <p:cNvGraphicFramePr>
            <a:graphicFrameLocks noChangeAspect="1"/>
          </p:cNvGraphicFramePr>
          <p:nvPr/>
        </p:nvGraphicFramePr>
        <p:xfrm>
          <a:off x="6732588" y="4149725"/>
          <a:ext cx="1425575" cy="1600200"/>
        </p:xfrm>
        <a:graphic>
          <a:graphicData uri="http://schemas.openxmlformats.org/presentationml/2006/ole">
            <mc:AlternateContent xmlns:mc="http://schemas.openxmlformats.org/markup-compatibility/2006">
              <mc:Choice xmlns:v="urn:schemas-microsoft-com:vml" Requires="v">
                <p:oleObj name="Visio" r:id="rId10" imgW="1120775" imgH="1254760" progId="Visio.Drawing.11">
                  <p:embed/>
                </p:oleObj>
              </mc:Choice>
              <mc:Fallback>
                <p:oleObj name="Visio" r:id="rId10" imgW="1120775" imgH="1254760" progId="Visio.Drawing.11">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588" y="4149725"/>
                        <a:ext cx="14255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1124"/>
                                        </p:tgtEl>
                                        <p:attrNameLst>
                                          <p:attrName>style.visibility</p:attrName>
                                        </p:attrNameLst>
                                      </p:cBhvr>
                                      <p:to>
                                        <p:strVal val="visible"/>
                                      </p:to>
                                    </p:set>
                                    <p:animEffect transition="in" filter="wipe(left)">
                                      <p:cBhvr>
                                        <p:cTn id="7" dur="1000"/>
                                        <p:tgtEl>
                                          <p:spTgt spid="26112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61131"/>
                                        </p:tgtEl>
                                        <p:attrNameLst>
                                          <p:attrName>style.visibility</p:attrName>
                                        </p:attrNameLst>
                                      </p:cBhvr>
                                      <p:to>
                                        <p:strVal val="visible"/>
                                      </p:to>
                                    </p:set>
                                    <p:animEffect transition="in" filter="wipe(left)">
                                      <p:cBhvr>
                                        <p:cTn id="11" dur="2000"/>
                                        <p:tgtEl>
                                          <p:spTgt spid="2611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1132"/>
                                        </p:tgtEl>
                                        <p:attrNameLst>
                                          <p:attrName>style.visibility</p:attrName>
                                        </p:attrNameLst>
                                      </p:cBhvr>
                                      <p:to>
                                        <p:strVal val="visible"/>
                                      </p:to>
                                    </p:set>
                                    <p:animEffect transition="in" filter="wipe(left)">
                                      <p:cBhvr>
                                        <p:cTn id="16" dur="2000"/>
                                        <p:tgtEl>
                                          <p:spTgt spid="26113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1133"/>
                                        </p:tgtEl>
                                        <p:attrNameLst>
                                          <p:attrName>style.visibility</p:attrName>
                                        </p:attrNameLst>
                                      </p:cBhvr>
                                      <p:to>
                                        <p:strVal val="visible"/>
                                      </p:to>
                                    </p:set>
                                    <p:animEffect transition="in" filter="wipe(left)">
                                      <p:cBhvr>
                                        <p:cTn id="21" dur="2000"/>
                                        <p:tgtEl>
                                          <p:spTgt spid="2611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61134"/>
                                        </p:tgtEl>
                                        <p:attrNameLst>
                                          <p:attrName>style.visibility</p:attrName>
                                        </p:attrNameLst>
                                      </p:cBhvr>
                                      <p:to>
                                        <p:strVal val="visible"/>
                                      </p:to>
                                    </p:set>
                                    <p:animEffect transition="in" filter="wipe(left)">
                                      <p:cBhvr>
                                        <p:cTn id="26" dur="2000"/>
                                        <p:tgtEl>
                                          <p:spTgt spid="2611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1136"/>
                                        </p:tgtEl>
                                        <p:attrNameLst>
                                          <p:attrName>style.visibility</p:attrName>
                                        </p:attrNameLst>
                                      </p:cBhvr>
                                      <p:to>
                                        <p:strVal val="visible"/>
                                      </p:to>
                                    </p:set>
                                    <p:animEffect transition="in" filter="wipe(left)">
                                      <p:cBhvr>
                                        <p:cTn id="31" dur="2000"/>
                                        <p:tgtEl>
                                          <p:spTgt spid="261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2AB62B6-1602-F2FF-DA4A-241D54044271}"/>
              </a:ext>
            </a:extLst>
          </p:cNvPr>
          <p:cNvSpPr>
            <a:spLocks noGrp="1"/>
          </p:cNvSpPr>
          <p:nvPr>
            <p:ph type="sldNum" sz="quarter" idx="10"/>
          </p:nvPr>
        </p:nvSpPr>
        <p:spPr/>
        <p:txBody>
          <a:bodyPr/>
          <a:lstStyle/>
          <a:p>
            <a:pPr>
              <a:defRPr/>
            </a:pPr>
            <a:fld id="{EFCA9C63-375F-4FC1-BE59-1FC19726130C}" type="slidenum">
              <a:rPr lang="zh-CN" altLang="en-US" smtClean="0"/>
              <a:t>47</a:t>
            </a:fld>
            <a:endParaRPr lang="en-US" altLang="zh-CN"/>
          </a:p>
        </p:txBody>
      </p:sp>
      <p:sp>
        <p:nvSpPr>
          <p:cNvPr id="7" name="文本框 6">
            <a:extLst>
              <a:ext uri="{FF2B5EF4-FFF2-40B4-BE49-F238E27FC236}">
                <a16:creationId xmlns:a16="http://schemas.microsoft.com/office/drawing/2014/main" id="{E78B5FD1-3F9F-6213-E996-C968205718D8}"/>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spcAft>
                <a:spcPts val="0"/>
              </a:spcAft>
            </a:pPr>
            <a:endParaRPr lang="zh-CN" altLang="en-US" sz="2400" dirty="0">
              <a:solidFill>
                <a:srgbClr val="000000"/>
              </a:solidFill>
              <a:latin typeface="微软雅黑" panose="020B0503020204020204" charset="-122"/>
              <a:ea typeface="微软雅黑" panose="020B0503020204020204" charset="-122"/>
              <a:sym typeface="微软雅黑" panose="020B0503020204020204" charset="-122"/>
            </a:endParaRPr>
          </a:p>
          <a:p>
            <a:pPr>
              <a:spcAft>
                <a:spcPts val="0"/>
              </a:spcAft>
            </a:pPr>
            <a:r>
              <a:rPr lang="en-US" altLang="zh-CN" sz="2400" dirty="0">
                <a:solidFill>
                  <a:srgbClr val="FF0000"/>
                </a:solidFill>
                <a:latin typeface="微软雅黑" panose="020B0503020204020204" charset="-122"/>
                <a:ea typeface="微软雅黑" panose="020B0503020204020204" charset="-122"/>
                <a:sym typeface="微软雅黑" panose="020B0503020204020204" charset="-122"/>
              </a:rPr>
              <a:t>    </a:t>
            </a:r>
            <a:r>
              <a:rPr lang="zh-CN" altLang="en-US" sz="2400" dirty="0">
                <a:solidFill>
                  <a:srgbClr val="FF0000"/>
                </a:solidFill>
                <a:latin typeface="微软雅黑" panose="020B0503020204020204" charset="-122"/>
                <a:ea typeface="微软雅黑" panose="020B0503020204020204" charset="-122"/>
                <a:sym typeface="微软雅黑" panose="020B0503020204020204" charset="-122"/>
              </a:rPr>
              <a:t>电源等效</a:t>
            </a:r>
            <a:r>
              <a:rPr lang="zh-CN" altLang="en-US" sz="2400" dirty="0">
                <a:solidFill>
                  <a:srgbClr val="000000"/>
                </a:solidFill>
                <a:latin typeface="微软雅黑" panose="020B0503020204020204" charset="-122"/>
                <a:ea typeface="微软雅黑" panose="020B0503020204020204" charset="-122"/>
                <a:sym typeface="微软雅黑" panose="020B0503020204020204" charset="-122"/>
              </a:rPr>
              <a:t>的知识点自我感觉掌握情况如何？</a:t>
            </a:r>
          </a:p>
        </p:txBody>
      </p:sp>
      <p:sp>
        <p:nvSpPr>
          <p:cNvPr id="8" name="文本框 7">
            <a:extLst>
              <a:ext uri="{FF2B5EF4-FFF2-40B4-BE49-F238E27FC236}">
                <a16:creationId xmlns:a16="http://schemas.microsoft.com/office/drawing/2014/main" id="{A41D7D5A-3F28-5444-AAD2-5145998EF8A2}"/>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pPr>
              <a:spcAft>
                <a:spcPts val="0"/>
              </a:spcAft>
            </a:pPr>
            <a:r>
              <a:rPr lang="zh-CN" altLang="en-US" sz="2800" dirty="0">
                <a:solidFill>
                  <a:srgbClr val="000000"/>
                </a:solidFill>
                <a:latin typeface="微软雅黑" panose="020B0503020204020204" charset="-122"/>
                <a:ea typeface="微软雅黑" panose="020B0503020204020204" charset="-122"/>
                <a:sym typeface="微软雅黑" panose="020B0503020204020204" charset="-122"/>
              </a:rPr>
              <a:t>完全掌握</a:t>
            </a:r>
            <a:r>
              <a:rPr lang="en-US" altLang="zh-CN" sz="2800" dirty="0">
                <a:solidFill>
                  <a:srgbClr val="000000"/>
                </a:solidFill>
                <a:latin typeface="微软雅黑" panose="020B0503020204020204" charset="-122"/>
                <a:ea typeface="微软雅黑" panose="020B0503020204020204" charset="-122"/>
                <a:sym typeface="微软雅黑" panose="020B0503020204020204" charset="-122"/>
              </a:rPr>
              <a:t>90%</a:t>
            </a:r>
          </a:p>
        </p:txBody>
      </p:sp>
      <p:sp>
        <p:nvSpPr>
          <p:cNvPr id="9" name="文本框 8">
            <a:extLst>
              <a:ext uri="{FF2B5EF4-FFF2-40B4-BE49-F238E27FC236}">
                <a16:creationId xmlns:a16="http://schemas.microsoft.com/office/drawing/2014/main" id="{669BD494-2F0C-D8AF-2D2A-A25823AD9A7B}"/>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pPr>
              <a:spcAft>
                <a:spcPts val="0"/>
              </a:spcAft>
            </a:pPr>
            <a:r>
              <a:rPr lang="zh-CN" altLang="en-US" sz="2800" dirty="0">
                <a:solidFill>
                  <a:srgbClr val="000000"/>
                </a:solidFill>
                <a:latin typeface="微软雅黑" panose="020B0503020204020204" charset="-122"/>
                <a:ea typeface="微软雅黑" panose="020B0503020204020204" charset="-122"/>
                <a:sym typeface="微软雅黑" panose="020B0503020204020204" charset="-122"/>
              </a:rPr>
              <a:t>基本掌握</a:t>
            </a:r>
            <a:r>
              <a:rPr lang="en-US" altLang="zh-CN" sz="2800" dirty="0">
                <a:solidFill>
                  <a:srgbClr val="000000"/>
                </a:solidFill>
                <a:latin typeface="微软雅黑" panose="020B0503020204020204" charset="-122"/>
                <a:ea typeface="微软雅黑" panose="020B0503020204020204" charset="-122"/>
                <a:sym typeface="微软雅黑" panose="020B0503020204020204" charset="-122"/>
              </a:rPr>
              <a:t>60%-80%</a:t>
            </a:r>
          </a:p>
        </p:txBody>
      </p:sp>
      <p:sp>
        <p:nvSpPr>
          <p:cNvPr id="10" name="文本框 9">
            <a:extLst>
              <a:ext uri="{FF2B5EF4-FFF2-40B4-BE49-F238E27FC236}">
                <a16:creationId xmlns:a16="http://schemas.microsoft.com/office/drawing/2014/main" id="{2CF41FF1-07CB-25D8-EAC7-603F4B2739BD}"/>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pPr>
              <a:spcAft>
                <a:spcPts val="0"/>
              </a:spcAft>
            </a:pPr>
            <a:r>
              <a:rPr lang="zh-CN" altLang="en-US" sz="2800" dirty="0">
                <a:solidFill>
                  <a:srgbClr val="000000"/>
                </a:solidFill>
                <a:latin typeface="微软雅黑" panose="020B0503020204020204" charset="-122"/>
                <a:ea typeface="微软雅黑" panose="020B0503020204020204" charset="-122"/>
                <a:sym typeface="微软雅黑" panose="020B0503020204020204" charset="-122"/>
              </a:rPr>
              <a:t>不太掌握</a:t>
            </a:r>
            <a:r>
              <a:rPr lang="en-US" altLang="zh-CN" sz="2800" dirty="0">
                <a:solidFill>
                  <a:srgbClr val="000000"/>
                </a:solidFill>
                <a:latin typeface="微软雅黑" panose="020B0503020204020204" charset="-122"/>
                <a:ea typeface="微软雅黑" panose="020B0503020204020204" charset="-122"/>
                <a:sym typeface="微软雅黑" panose="020B0503020204020204" charset="-122"/>
              </a:rPr>
              <a:t>30%-40%</a:t>
            </a:r>
          </a:p>
        </p:txBody>
      </p:sp>
      <p:sp>
        <p:nvSpPr>
          <p:cNvPr id="11" name="文本框 10">
            <a:extLst>
              <a:ext uri="{FF2B5EF4-FFF2-40B4-BE49-F238E27FC236}">
                <a16:creationId xmlns:a16="http://schemas.microsoft.com/office/drawing/2014/main" id="{2E943A51-E208-90A3-B905-A1293AFFC515}"/>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pPr>
              <a:spcAft>
                <a:spcPts val="0"/>
              </a:spcAft>
            </a:pPr>
            <a:r>
              <a:rPr lang="zh-CN" altLang="en-US" sz="2800" dirty="0">
                <a:solidFill>
                  <a:srgbClr val="000000"/>
                </a:solidFill>
                <a:latin typeface="微软雅黑" panose="020B0503020204020204" charset="-122"/>
                <a:ea typeface="微软雅黑" panose="020B0503020204020204" charset="-122"/>
                <a:sym typeface="微软雅黑" panose="020B0503020204020204" charset="-122"/>
              </a:rPr>
              <a:t>几乎不懂</a:t>
            </a:r>
            <a:r>
              <a:rPr lang="en-US" altLang="zh-CN" sz="2800" dirty="0">
                <a:solidFill>
                  <a:srgbClr val="000000"/>
                </a:solidFill>
                <a:latin typeface="微软雅黑" panose="020B0503020204020204" charset="-122"/>
                <a:ea typeface="微软雅黑" panose="020B0503020204020204" charset="-122"/>
                <a:sym typeface="微软雅黑" panose="020B0503020204020204" charset="-122"/>
              </a:rPr>
              <a:t>0-10%</a:t>
            </a:r>
          </a:p>
        </p:txBody>
      </p:sp>
      <p:sp>
        <p:nvSpPr>
          <p:cNvPr id="12" name="椭圆 11">
            <a:extLst>
              <a:ext uri="{FF2B5EF4-FFF2-40B4-BE49-F238E27FC236}">
                <a16:creationId xmlns:a16="http://schemas.microsoft.com/office/drawing/2014/main" id="{B591D763-C058-10FA-B35C-4295C678B245}"/>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7456B8B9-0A1E-E26D-D8DC-BCB55C312DC9}"/>
              </a:ext>
            </a:extLst>
          </p:cNvPr>
          <p:cNvSpPr>
            <a:spLocks noChangeAspect="1"/>
          </p:cNvSpPr>
          <p:nvPr>
            <p:custDataLst>
              <p:tags r:id="rId8"/>
            </p:custDataLst>
          </p:nvPr>
        </p:nvSpPr>
        <p:spPr>
          <a:xfrm>
            <a:off x="1114425" y="37076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6C79E8BD-181E-CC2D-9380-0CD766C96C0E}"/>
              </a:ext>
            </a:extLst>
          </p:cNvPr>
          <p:cNvSpPr>
            <a:spLocks noChangeAspect="1"/>
          </p:cNvSpPr>
          <p:nvPr>
            <p:custDataLst>
              <p:tags r:id="rId9"/>
            </p:custDataLst>
          </p:nvPr>
        </p:nvSpPr>
        <p:spPr>
          <a:xfrm>
            <a:off x="1114425" y="45648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椭圆 14">
            <a:extLst>
              <a:ext uri="{FF2B5EF4-FFF2-40B4-BE49-F238E27FC236}">
                <a16:creationId xmlns:a16="http://schemas.microsoft.com/office/drawing/2014/main" id="{5F6EF27F-FAC6-D199-A4DE-9C3DA2ED4827}"/>
              </a:ext>
            </a:extLst>
          </p:cNvPr>
          <p:cNvSpPr>
            <a:spLocks noChangeAspect="1"/>
          </p:cNvSpPr>
          <p:nvPr>
            <p:custDataLst>
              <p:tags r:id="rId10"/>
            </p:custDataLst>
          </p:nvPr>
        </p:nvSpPr>
        <p:spPr>
          <a:xfrm>
            <a:off x="1114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矩形: 圆角 15">
            <a:extLst>
              <a:ext uri="{FF2B5EF4-FFF2-40B4-BE49-F238E27FC236}">
                <a16:creationId xmlns:a16="http://schemas.microsoft.com/office/drawing/2014/main" id="{292AE8A6-62E5-9A5F-D65C-B176E5CA15C2}"/>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1" name="组合 20">
            <a:extLst>
              <a:ext uri="{FF2B5EF4-FFF2-40B4-BE49-F238E27FC236}">
                <a16:creationId xmlns:a16="http://schemas.microsoft.com/office/drawing/2014/main" id="{633528B0-0494-1954-1A6E-FD95175AE62C}"/>
              </a:ext>
            </a:extLst>
          </p:cNvPr>
          <p:cNvGrpSpPr/>
          <p:nvPr>
            <p:custDataLst>
              <p:tags r:id="rId12"/>
            </p:custDataLst>
          </p:nvPr>
        </p:nvGrpSpPr>
        <p:grpSpPr>
          <a:xfrm>
            <a:off x="0" y="0"/>
            <a:ext cx="9144000" cy="635000"/>
            <a:chOff x="0" y="0"/>
            <a:chExt cx="9144000" cy="635000"/>
          </a:xfrm>
        </p:grpSpPr>
        <p:sp>
          <p:nvSpPr>
            <p:cNvPr id="17" name="TitleBackground">
              <a:extLst>
                <a:ext uri="{FF2B5EF4-FFF2-40B4-BE49-F238E27FC236}">
                  <a16:creationId xmlns:a16="http://schemas.microsoft.com/office/drawing/2014/main" id="{CE5E547B-A701-FC98-1ED4-404A716E63A2}"/>
                </a:ext>
              </a:extLst>
            </p:cNvPr>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ColorBlock">
              <a:extLst>
                <a:ext uri="{FF2B5EF4-FFF2-40B4-BE49-F238E27FC236}">
                  <a16:creationId xmlns:a16="http://schemas.microsoft.com/office/drawing/2014/main" id="{564F1796-5A22-04F9-8846-FE5A852A1493}"/>
                </a:ext>
              </a:extLst>
            </p:cNvPr>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ypeText">
              <a:extLst>
                <a:ext uri="{FF2B5EF4-FFF2-40B4-BE49-F238E27FC236}">
                  <a16:creationId xmlns:a16="http://schemas.microsoft.com/office/drawing/2014/main" id="{77A5AD9F-CB41-8CDE-D1F5-0517072302CF}"/>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20" name="TipText">
              <a:extLst>
                <a:ext uri="{FF2B5EF4-FFF2-40B4-BE49-F238E27FC236}">
                  <a16:creationId xmlns:a16="http://schemas.microsoft.com/office/drawing/2014/main" id="{FF54348A-E698-FEA6-AF7F-3D963F110665}"/>
                </a:ext>
              </a:extLst>
            </p:cNvPr>
            <p:cNvSpPr txBox="1"/>
            <p:nvPr>
              <p:custDataLst>
                <p:tags r:id="rId17"/>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6" name="图片 5">
            <a:extLst>
              <a:ext uri="{FF2B5EF4-FFF2-40B4-BE49-F238E27FC236}">
                <a16:creationId xmlns:a16="http://schemas.microsoft.com/office/drawing/2014/main" id="{D78DEF80-8CA4-C9FF-4ED8-7E40318CDF3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781963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zh-CN" altLang="en-US"/>
              <a:t>第一章  直  流  电   路 </a:t>
            </a:r>
            <a:endParaRPr lang="en-US" altLang="zh-CN"/>
          </a:p>
        </p:txBody>
      </p:sp>
      <p:grpSp>
        <p:nvGrpSpPr>
          <p:cNvPr id="31747" name="Group 15"/>
          <p:cNvGrpSpPr/>
          <p:nvPr/>
        </p:nvGrpSpPr>
        <p:grpSpPr bwMode="auto">
          <a:xfrm>
            <a:off x="336550" y="909638"/>
            <a:ext cx="8389938" cy="5367337"/>
            <a:chOff x="862" y="730"/>
            <a:chExt cx="4218" cy="2655"/>
          </a:xfrm>
        </p:grpSpPr>
        <p:sp>
          <p:nvSpPr>
            <p:cNvPr id="31753" name="AutoShape 7"/>
            <p:cNvSpPr>
              <a:spLocks noChangeArrowheads="1"/>
            </p:cNvSpPr>
            <p:nvPr/>
          </p:nvSpPr>
          <p:spPr bwMode="auto">
            <a:xfrm>
              <a:off x="862" y="1003"/>
              <a:ext cx="4218" cy="2382"/>
            </a:xfrm>
            <a:prstGeom prst="roundRect">
              <a:avLst>
                <a:gd name="adj" fmla="val 5542"/>
              </a:avLst>
            </a:prstGeom>
            <a:noFill/>
            <a:ln w="38100">
              <a:solidFill>
                <a:srgbClr val="45836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4" name="Text Box 6"/>
            <p:cNvSpPr txBox="1">
              <a:spLocks noChangeArrowheads="1"/>
            </p:cNvSpPr>
            <p:nvPr/>
          </p:nvSpPr>
          <p:spPr bwMode="auto">
            <a:xfrm>
              <a:off x="1725" y="857"/>
              <a:ext cx="1799" cy="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458361"/>
                  </a:solidFill>
                </a:rPr>
                <a:t>    本  节  小  结</a:t>
              </a:r>
            </a:p>
          </p:txBody>
        </p:sp>
        <p:sp>
          <p:nvSpPr>
            <p:cNvPr id="31755" name="Oval 4"/>
            <p:cNvSpPr>
              <a:spLocks noChangeArrowheads="1"/>
            </p:cNvSpPr>
            <p:nvPr/>
          </p:nvSpPr>
          <p:spPr bwMode="auto">
            <a:xfrm>
              <a:off x="1376" y="730"/>
              <a:ext cx="771" cy="499"/>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6" name="Oval 10"/>
            <p:cNvSpPr>
              <a:spLocks noChangeArrowheads="1"/>
            </p:cNvSpPr>
            <p:nvPr/>
          </p:nvSpPr>
          <p:spPr bwMode="auto">
            <a:xfrm>
              <a:off x="3028" y="748"/>
              <a:ext cx="771" cy="499"/>
            </a:xfrm>
            <a:prstGeom prst="ellipse">
              <a:avLst/>
            </a:prstGeom>
            <a:gradFill rotWithShape="1">
              <a:gsLst>
                <a:gs pos="0">
                  <a:srgbClr val="458361">
                    <a:alpha val="46999"/>
                  </a:srgbClr>
                </a:gs>
                <a:gs pos="100000">
                  <a:srgbClr val="203D2D">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1757" name="Picture 13"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73431">
              <a:off x="1297" y="899"/>
              <a:ext cx="55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748" name="Picture 13" descr="未标题-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600379">
            <a:off x="5472113" y="904875"/>
            <a:ext cx="110013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54"/>
          <p:cNvSpPr>
            <a:spLocks noChangeArrowheads="1"/>
          </p:cNvSpPr>
          <p:nvPr/>
        </p:nvSpPr>
        <p:spPr bwMode="auto">
          <a:xfrm>
            <a:off x="519561" y="2322878"/>
            <a:ext cx="79928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chemeClr val="accent2"/>
                </a:solidFill>
                <a:latin typeface="+mj-lt"/>
              </a:rPr>
              <a:t>1</a:t>
            </a:r>
            <a:r>
              <a:rPr lang="zh-CN" altLang="en-US" sz="2800" dirty="0">
                <a:solidFill>
                  <a:schemeClr val="accent2"/>
                </a:solidFill>
                <a:latin typeface="+mj-lt"/>
              </a:rPr>
              <a:t>、</a:t>
            </a:r>
            <a:r>
              <a:rPr lang="zh-CN" altLang="en-US" sz="2800" dirty="0">
                <a:solidFill>
                  <a:schemeClr val="accent2"/>
                </a:solidFill>
              </a:rPr>
              <a:t>支路、节点、回路、网孔的概念。</a:t>
            </a:r>
            <a:endParaRPr lang="en-US" altLang="zh-CN" sz="2800" dirty="0">
              <a:solidFill>
                <a:schemeClr val="accent2"/>
              </a:solidFill>
            </a:endParaRPr>
          </a:p>
        </p:txBody>
      </p:sp>
      <p:sp>
        <p:nvSpPr>
          <p:cNvPr id="31750" name="Rectangle 55"/>
          <p:cNvSpPr>
            <a:spLocks noChangeArrowheads="1"/>
          </p:cNvSpPr>
          <p:nvPr/>
        </p:nvSpPr>
        <p:spPr bwMode="auto">
          <a:xfrm>
            <a:off x="519561" y="2983433"/>
            <a:ext cx="75503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chemeClr val="accent2"/>
                </a:solidFill>
                <a:latin typeface="+mj-lt"/>
              </a:rPr>
              <a:t>2</a:t>
            </a:r>
            <a:r>
              <a:rPr lang="zh-CN" altLang="en-US" sz="2800" dirty="0">
                <a:solidFill>
                  <a:schemeClr val="accent2"/>
                </a:solidFill>
                <a:latin typeface="+mj-lt"/>
              </a:rPr>
              <a:t>、基尔霍夫电路定律（</a:t>
            </a:r>
            <a:r>
              <a:rPr lang="en-US" altLang="zh-CN" sz="2800" dirty="0">
                <a:solidFill>
                  <a:srgbClr val="FF0000"/>
                </a:solidFill>
                <a:latin typeface="+mj-lt"/>
              </a:rPr>
              <a:t>KCL</a:t>
            </a:r>
            <a:r>
              <a:rPr lang="zh-CN" altLang="en-US" sz="2800" dirty="0">
                <a:solidFill>
                  <a:schemeClr val="accent2"/>
                </a:solidFill>
                <a:latin typeface="+mj-lt"/>
              </a:rPr>
              <a:t>、</a:t>
            </a:r>
            <a:r>
              <a:rPr lang="en-US" altLang="zh-CN" sz="2800" dirty="0">
                <a:solidFill>
                  <a:srgbClr val="FF0000"/>
                </a:solidFill>
                <a:latin typeface="+mj-lt"/>
              </a:rPr>
              <a:t>KVL</a:t>
            </a:r>
            <a:r>
              <a:rPr lang="zh-CN" altLang="en-US" sz="2800" dirty="0">
                <a:solidFill>
                  <a:schemeClr val="accent2"/>
                </a:solidFill>
                <a:latin typeface="+mj-lt"/>
              </a:rPr>
              <a:t>）</a:t>
            </a:r>
            <a:r>
              <a:rPr lang="zh-CN" altLang="en-US" sz="2800" dirty="0">
                <a:solidFill>
                  <a:schemeClr val="accent2"/>
                </a:solidFill>
              </a:rPr>
              <a:t>。</a:t>
            </a:r>
          </a:p>
        </p:txBody>
      </p:sp>
      <p:sp>
        <p:nvSpPr>
          <p:cNvPr id="31752" name="Rectangle 57"/>
          <p:cNvSpPr>
            <a:spLocks noChangeArrowheads="1"/>
          </p:cNvSpPr>
          <p:nvPr/>
        </p:nvSpPr>
        <p:spPr bwMode="auto">
          <a:xfrm>
            <a:off x="516890" y="5116195"/>
            <a:ext cx="307276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chemeClr val="accent2"/>
                </a:solidFill>
              </a:rPr>
              <a:t>作业：</a:t>
            </a:r>
            <a:r>
              <a:rPr lang="zh-CN" altLang="en-US" sz="2800" b="1">
                <a:solidFill>
                  <a:srgbClr val="FF0000"/>
                </a:solidFill>
                <a:latin typeface="微软雅黑" panose="020B0503020204020204" pitchFamily="34" charset="-122"/>
                <a:ea typeface="微软雅黑" panose="020B0503020204020204" pitchFamily="34" charset="-122"/>
                <a:sym typeface="+mn-ea"/>
              </a:rPr>
              <a:t>第</a:t>
            </a:r>
            <a:r>
              <a:rPr lang="en-US" altLang="zh-CN" sz="2800" b="1">
                <a:solidFill>
                  <a:srgbClr val="FF0000"/>
                </a:solidFill>
                <a:latin typeface="微软雅黑" panose="020B0503020204020204" pitchFamily="34" charset="-122"/>
                <a:ea typeface="微软雅黑" panose="020B0503020204020204" pitchFamily="34" charset="-122"/>
                <a:sym typeface="+mn-ea"/>
              </a:rPr>
              <a:t>1.13</a:t>
            </a:r>
            <a:r>
              <a:rPr lang="zh-CN" altLang="en-US" sz="2800" b="1">
                <a:solidFill>
                  <a:srgbClr val="FF0000"/>
                </a:solidFill>
                <a:latin typeface="微软雅黑" panose="020B0503020204020204" pitchFamily="34" charset="-122"/>
                <a:ea typeface="微软雅黑" panose="020B0503020204020204" pitchFamily="34" charset="-122"/>
                <a:sym typeface="+mn-ea"/>
              </a:rPr>
              <a:t>题</a:t>
            </a:r>
            <a:endParaRPr lang="zh-CN" sz="2800" dirty="0">
              <a:solidFill>
                <a:schemeClr val="accent2"/>
              </a:solidFill>
            </a:endParaRPr>
          </a:p>
        </p:txBody>
      </p:sp>
      <p:sp>
        <p:nvSpPr>
          <p:cNvPr id="14" name="Rectangle 54"/>
          <p:cNvSpPr>
            <a:spLocks noChangeArrowheads="1"/>
          </p:cNvSpPr>
          <p:nvPr/>
        </p:nvSpPr>
        <p:spPr bwMode="auto">
          <a:xfrm>
            <a:off x="516682" y="4354182"/>
            <a:ext cx="558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chemeClr val="accent2"/>
                </a:solidFill>
                <a:latin typeface="+mj-lt"/>
              </a:rPr>
              <a:t>4</a:t>
            </a:r>
            <a:r>
              <a:rPr lang="zh-CN" altLang="en-US" sz="2800" dirty="0">
                <a:solidFill>
                  <a:schemeClr val="accent2"/>
                </a:solidFill>
                <a:latin typeface="+mj-lt"/>
              </a:rPr>
              <a:t>、</a:t>
            </a:r>
            <a:r>
              <a:rPr lang="zh-CN" altLang="en-US" sz="2800" dirty="0">
                <a:solidFill>
                  <a:srgbClr val="FF0000"/>
                </a:solidFill>
                <a:latin typeface="+mj-lt"/>
              </a:rPr>
              <a:t>不同单口网络的等效变换</a:t>
            </a:r>
            <a:r>
              <a:rPr lang="zh-CN" altLang="en-US" sz="2800" dirty="0">
                <a:solidFill>
                  <a:schemeClr val="accent2"/>
                </a:solidFill>
              </a:rPr>
              <a:t>。</a:t>
            </a:r>
          </a:p>
        </p:txBody>
      </p:sp>
      <p:sp>
        <p:nvSpPr>
          <p:cNvPr id="16" name="Rectangle 55"/>
          <p:cNvSpPr>
            <a:spLocks noChangeArrowheads="1"/>
          </p:cNvSpPr>
          <p:nvPr/>
        </p:nvSpPr>
        <p:spPr bwMode="auto">
          <a:xfrm>
            <a:off x="516682" y="3643988"/>
            <a:ext cx="79823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chemeClr val="accent2"/>
                </a:solidFill>
                <a:latin typeface="+mj-lt"/>
              </a:rPr>
              <a:t>3</a:t>
            </a:r>
            <a:r>
              <a:rPr lang="zh-CN" altLang="en-US" sz="2800" dirty="0">
                <a:solidFill>
                  <a:schemeClr val="accent2"/>
                </a:solidFill>
                <a:latin typeface="+mj-lt"/>
              </a:rPr>
              <a:t>、单口网络、等效的概念</a:t>
            </a:r>
            <a:r>
              <a:rPr lang="zh-CN" altLang="en-US" sz="2800" dirty="0">
                <a:solidFill>
                  <a:schemeClr val="accent2"/>
                </a:solidFill>
              </a:rPr>
              <a:t>。</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支路、节点、网孔、回路</a:t>
            </a:r>
          </a:p>
        </p:txBody>
      </p:sp>
      <p:sp>
        <p:nvSpPr>
          <p:cNvPr id="4" name="灯片编号占位符 3"/>
          <p:cNvSpPr>
            <a:spLocks noGrp="1"/>
          </p:cNvSpPr>
          <p:nvPr>
            <p:ph type="sldNum" sz="quarter" idx="10"/>
          </p:nvPr>
        </p:nvSpPr>
        <p:spPr/>
        <p:txBody>
          <a:bodyPr/>
          <a:lstStyle/>
          <a:p>
            <a:pPr>
              <a:defRPr/>
            </a:pPr>
            <a:fld id="{EFCA9C63-375F-4FC1-BE59-1FC19726130C}" type="slidenum">
              <a:rPr lang="zh-CN" altLang="en-US" smtClean="0"/>
              <a:t>4</a:t>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497" y="1340768"/>
            <a:ext cx="4602896" cy="3719140"/>
          </a:xfrm>
          <a:prstGeom prst="rect">
            <a:avLst/>
          </a:prstGeom>
        </p:spPr>
      </p:pic>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4" y="1196752"/>
            <a:ext cx="4545341" cy="4330700"/>
          </a:xfrm>
        </p:spPr>
      </p:pic>
      <p:cxnSp>
        <p:nvCxnSpPr>
          <p:cNvPr id="8" name="直接箭头连接符 7"/>
          <p:cNvCxnSpPr/>
          <p:nvPr/>
        </p:nvCxnSpPr>
        <p:spPr>
          <a:xfrm flipV="1">
            <a:off x="5260141" y="3573016"/>
            <a:ext cx="608003" cy="92129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763923" y="4500526"/>
            <a:ext cx="800219" cy="461665"/>
          </a:xfrm>
          <a:prstGeom prst="rect">
            <a:avLst/>
          </a:prstGeom>
          <a:noFill/>
        </p:spPr>
        <p:txBody>
          <a:bodyPr wrap="none" rtlCol="0">
            <a:spAutoFit/>
          </a:bodyPr>
          <a:lstStyle/>
          <a:p>
            <a:r>
              <a:rPr lang="zh-CN" altLang="en-US"/>
              <a:t>支路</a:t>
            </a:r>
          </a:p>
        </p:txBody>
      </p:sp>
      <p:cxnSp>
        <p:nvCxnSpPr>
          <p:cNvPr id="11" name="直接箭头连接符 10"/>
          <p:cNvCxnSpPr/>
          <p:nvPr/>
        </p:nvCxnSpPr>
        <p:spPr>
          <a:xfrm flipH="1">
            <a:off x="6334689" y="2204864"/>
            <a:ext cx="181999" cy="123910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6156176" y="3430997"/>
            <a:ext cx="288504" cy="2840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116578" y="1743199"/>
            <a:ext cx="800219" cy="461665"/>
          </a:xfrm>
          <a:prstGeom prst="rect">
            <a:avLst/>
          </a:prstGeom>
          <a:noFill/>
        </p:spPr>
        <p:txBody>
          <a:bodyPr wrap="none" rtlCol="0">
            <a:spAutoFit/>
          </a:bodyPr>
          <a:lstStyle/>
          <a:p>
            <a:r>
              <a:rPr lang="zh-CN" altLang="en-US"/>
              <a:t>节点</a:t>
            </a:r>
          </a:p>
        </p:txBody>
      </p:sp>
      <p:cxnSp>
        <p:nvCxnSpPr>
          <p:cNvPr id="17" name="直接箭头连接符 16"/>
          <p:cNvCxnSpPr/>
          <p:nvPr/>
        </p:nvCxnSpPr>
        <p:spPr>
          <a:xfrm>
            <a:off x="5004048" y="1837342"/>
            <a:ext cx="379509" cy="99892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5004048" y="1837342"/>
            <a:ext cx="1112531" cy="138950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603938" y="1387083"/>
            <a:ext cx="800219" cy="461665"/>
          </a:xfrm>
          <a:prstGeom prst="rect">
            <a:avLst/>
          </a:prstGeom>
          <a:noFill/>
        </p:spPr>
        <p:txBody>
          <a:bodyPr wrap="none" rtlCol="0">
            <a:spAutoFit/>
          </a:bodyPr>
          <a:lstStyle/>
          <a:p>
            <a:r>
              <a:rPr lang="zh-CN" altLang="en-US"/>
              <a:t>网孔</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EFCA9C63-375F-4FC1-BE59-1FC19726130C}" type="slidenum">
              <a:rPr lang="zh-CN" altLang="en-US" smtClean="0"/>
              <a:t>5</a:t>
            </a:fld>
            <a:endParaRPr lang="en-US" altLang="zh-CN"/>
          </a:p>
        </p:txBody>
      </p:sp>
      <p:sp>
        <p:nvSpPr>
          <p:cNvPr id="6" name="文本框 5"/>
          <p:cNvSpPr txBox="1"/>
          <p:nvPr>
            <p:custDataLst>
              <p:tags r:id="rId2"/>
            </p:custDataLst>
          </p:nvPr>
        </p:nvSpPr>
        <p:spPr>
          <a:xfrm>
            <a:off x="4842852" y="1804671"/>
            <a:ext cx="3386748" cy="2143125"/>
          </a:xfrm>
          <a:prstGeom prst="rect">
            <a:avLst/>
          </a:prstGeom>
          <a:noFill/>
        </p:spPr>
        <p:txBody>
          <a:bodyPr vert="horz" wrap="square" rtlCol="0" anchor="ctr" anchorCtr="0">
            <a:noAutofit/>
          </a:bodyPr>
          <a:lstStyle/>
          <a:p>
            <a:r>
              <a:rPr lang="zh-CN" altLang="en-US" sz="3200" dirty="0">
                <a:solidFill>
                  <a:srgbClr val="000000"/>
                </a:solidFill>
                <a:latin typeface="+mj-lt"/>
                <a:ea typeface="+mj-ea"/>
                <a:sym typeface="微软雅黑" panose="020B0503020204020204" pitchFamily="34" charset="-122"/>
              </a:rPr>
              <a:t>该电路中：</a:t>
            </a:r>
            <a:endParaRPr lang="en-US" altLang="zh-CN" sz="3200" dirty="0">
              <a:solidFill>
                <a:srgbClr val="000000"/>
              </a:solidFill>
              <a:latin typeface="+mj-lt"/>
              <a:ea typeface="+mj-ea"/>
              <a:sym typeface="微软雅黑" panose="020B0503020204020204" pitchFamily="34" charset="-122"/>
            </a:endParaRPr>
          </a:p>
          <a:p>
            <a:r>
              <a:rPr lang="zh-CN" altLang="en-US" sz="3200" dirty="0">
                <a:solidFill>
                  <a:srgbClr val="000000"/>
                </a:solidFill>
                <a:latin typeface="+mj-lt"/>
                <a:ea typeface="+mj-ea"/>
                <a:sym typeface="微软雅黑" panose="020B0503020204020204" pitchFamily="34" charset="-122"/>
              </a:rPr>
              <a:t>支路</a:t>
            </a:r>
            <a:r>
              <a:rPr lang="zh-CN" altLang="en-US" sz="3200" dirty="0">
                <a:solidFill>
                  <a:srgbClr val="639EF4"/>
                </a:solidFill>
                <a:latin typeface="+mj-lt"/>
                <a:ea typeface="+mj-ea"/>
                <a:sym typeface="微软雅黑" panose="020B0503020204020204" pitchFamily="34" charset="-122"/>
              </a:rPr>
              <a:t> </a:t>
            </a:r>
            <a:r>
              <a:rPr lang="en-US" altLang="zh-CN" sz="3200" dirty="0">
                <a:solidFill>
                  <a:srgbClr val="639EF4"/>
                </a:solidFill>
                <a:latin typeface="+mj-lt"/>
                <a:ea typeface="+mj-ea"/>
                <a:sym typeface="微软雅黑" panose="020B0503020204020204" pitchFamily="34" charset="-122"/>
              </a:rPr>
              <a:t>[</a:t>
            </a:r>
            <a:r>
              <a:rPr lang="zh-CN" altLang="en-US" sz="3200" dirty="0">
                <a:solidFill>
                  <a:srgbClr val="639EF4"/>
                </a:solidFill>
                <a:latin typeface="+mj-lt"/>
                <a:ea typeface="+mj-ea"/>
                <a:sym typeface="微软雅黑" panose="020B0503020204020204" pitchFamily="34" charset="-122"/>
              </a:rPr>
              <a:t>填空</a:t>
            </a:r>
            <a:r>
              <a:rPr lang="en-US" altLang="zh-CN" sz="3200" dirty="0">
                <a:solidFill>
                  <a:srgbClr val="639EF4"/>
                </a:solidFill>
                <a:latin typeface="+mj-lt"/>
                <a:ea typeface="+mj-ea"/>
                <a:sym typeface="微软雅黑" panose="020B0503020204020204" pitchFamily="34" charset="-122"/>
              </a:rPr>
              <a:t>1]</a:t>
            </a:r>
            <a:r>
              <a:rPr lang="en-US" altLang="zh-CN" sz="3200" dirty="0">
                <a:solidFill>
                  <a:srgbClr val="000000"/>
                </a:solidFill>
                <a:latin typeface="+mj-lt"/>
                <a:ea typeface="+mj-ea"/>
                <a:sym typeface="微软雅黑" panose="020B0503020204020204" pitchFamily="34" charset="-122"/>
              </a:rPr>
              <a:t> </a:t>
            </a:r>
            <a:r>
              <a:rPr lang="zh-CN" altLang="en-US" sz="3200" dirty="0">
                <a:solidFill>
                  <a:srgbClr val="000000"/>
                </a:solidFill>
                <a:latin typeface="+mj-lt"/>
                <a:ea typeface="+mj-ea"/>
                <a:sym typeface="微软雅黑" panose="020B0503020204020204" pitchFamily="34" charset="-122"/>
              </a:rPr>
              <a:t>条</a:t>
            </a:r>
            <a:endParaRPr lang="en-US" altLang="zh-CN" sz="3200" dirty="0">
              <a:solidFill>
                <a:srgbClr val="000000"/>
              </a:solidFill>
              <a:latin typeface="+mj-lt"/>
              <a:ea typeface="+mj-ea"/>
              <a:sym typeface="微软雅黑" panose="020B0503020204020204" pitchFamily="34" charset="-122"/>
            </a:endParaRPr>
          </a:p>
          <a:p>
            <a:r>
              <a:rPr lang="zh-CN" altLang="en-US" sz="3200" dirty="0">
                <a:solidFill>
                  <a:srgbClr val="000000"/>
                </a:solidFill>
                <a:latin typeface="+mj-lt"/>
                <a:ea typeface="+mj-ea"/>
                <a:sym typeface="微软雅黑" panose="020B0503020204020204" pitchFamily="34" charset="-122"/>
              </a:rPr>
              <a:t>节点</a:t>
            </a:r>
            <a:r>
              <a:rPr lang="zh-CN" altLang="en-US" sz="3200" dirty="0">
                <a:solidFill>
                  <a:srgbClr val="639EF4"/>
                </a:solidFill>
                <a:latin typeface="+mj-lt"/>
                <a:ea typeface="+mj-ea"/>
                <a:sym typeface="微软雅黑" panose="020B0503020204020204" pitchFamily="34" charset="-122"/>
              </a:rPr>
              <a:t> </a:t>
            </a:r>
            <a:r>
              <a:rPr lang="en-US" altLang="zh-CN" sz="3200" dirty="0">
                <a:solidFill>
                  <a:srgbClr val="639EF4"/>
                </a:solidFill>
                <a:latin typeface="+mj-lt"/>
                <a:ea typeface="+mj-ea"/>
                <a:sym typeface="微软雅黑" panose="020B0503020204020204" pitchFamily="34" charset="-122"/>
              </a:rPr>
              <a:t>[</a:t>
            </a:r>
            <a:r>
              <a:rPr lang="zh-CN" altLang="en-US" sz="3200" dirty="0">
                <a:solidFill>
                  <a:srgbClr val="639EF4"/>
                </a:solidFill>
                <a:latin typeface="+mj-lt"/>
                <a:ea typeface="+mj-ea"/>
                <a:sym typeface="微软雅黑" panose="020B0503020204020204" pitchFamily="34" charset="-122"/>
              </a:rPr>
              <a:t>填空</a:t>
            </a:r>
            <a:r>
              <a:rPr lang="en-US" altLang="zh-CN" sz="3200" dirty="0">
                <a:solidFill>
                  <a:srgbClr val="639EF4"/>
                </a:solidFill>
                <a:latin typeface="+mj-lt"/>
                <a:ea typeface="+mj-ea"/>
                <a:sym typeface="微软雅黑" panose="020B0503020204020204" pitchFamily="34" charset="-122"/>
              </a:rPr>
              <a:t>2]</a:t>
            </a:r>
            <a:r>
              <a:rPr lang="en-US" altLang="zh-CN" sz="3200" dirty="0">
                <a:solidFill>
                  <a:srgbClr val="000000"/>
                </a:solidFill>
                <a:latin typeface="+mj-lt"/>
                <a:ea typeface="+mj-ea"/>
                <a:sym typeface="微软雅黑" panose="020B0503020204020204" pitchFamily="34" charset="-122"/>
              </a:rPr>
              <a:t> </a:t>
            </a:r>
            <a:r>
              <a:rPr lang="zh-CN" altLang="en-US" sz="3200" dirty="0">
                <a:solidFill>
                  <a:srgbClr val="000000"/>
                </a:solidFill>
                <a:latin typeface="+mj-lt"/>
                <a:ea typeface="+mj-ea"/>
                <a:sym typeface="微软雅黑" panose="020B0503020204020204" pitchFamily="34" charset="-122"/>
              </a:rPr>
              <a:t>个</a:t>
            </a:r>
            <a:endParaRPr lang="en-US" altLang="zh-CN" sz="3200" dirty="0">
              <a:solidFill>
                <a:srgbClr val="000000"/>
              </a:solidFill>
              <a:latin typeface="+mj-lt"/>
              <a:ea typeface="+mj-ea"/>
              <a:sym typeface="微软雅黑" panose="020B0503020204020204" pitchFamily="34" charset="-122"/>
            </a:endParaRPr>
          </a:p>
          <a:p>
            <a:r>
              <a:rPr lang="zh-CN" altLang="en-US" sz="3200" dirty="0">
                <a:solidFill>
                  <a:srgbClr val="000000"/>
                </a:solidFill>
                <a:latin typeface="+mj-lt"/>
                <a:ea typeface="+mj-ea"/>
                <a:sym typeface="微软雅黑" panose="020B0503020204020204" pitchFamily="34" charset="-122"/>
              </a:rPr>
              <a:t>网孔</a:t>
            </a:r>
            <a:r>
              <a:rPr lang="zh-CN" altLang="en-US" sz="3200" dirty="0">
                <a:solidFill>
                  <a:srgbClr val="639EF4"/>
                </a:solidFill>
                <a:latin typeface="+mj-lt"/>
                <a:ea typeface="+mj-ea"/>
                <a:sym typeface="微软雅黑" panose="020B0503020204020204" pitchFamily="34" charset="-122"/>
              </a:rPr>
              <a:t> </a:t>
            </a:r>
            <a:r>
              <a:rPr lang="en-US" altLang="zh-CN" sz="3200" dirty="0">
                <a:solidFill>
                  <a:srgbClr val="639EF4"/>
                </a:solidFill>
                <a:latin typeface="+mj-lt"/>
                <a:ea typeface="+mj-ea"/>
                <a:sym typeface="微软雅黑" panose="020B0503020204020204" pitchFamily="34" charset="-122"/>
              </a:rPr>
              <a:t>[</a:t>
            </a:r>
            <a:r>
              <a:rPr lang="zh-CN" altLang="en-US" sz="3200" dirty="0">
                <a:solidFill>
                  <a:srgbClr val="639EF4"/>
                </a:solidFill>
                <a:latin typeface="+mj-lt"/>
                <a:ea typeface="+mj-ea"/>
                <a:sym typeface="微软雅黑" panose="020B0503020204020204" pitchFamily="34" charset="-122"/>
              </a:rPr>
              <a:t>填空</a:t>
            </a:r>
            <a:r>
              <a:rPr lang="en-US" altLang="zh-CN" sz="3200" dirty="0">
                <a:solidFill>
                  <a:srgbClr val="639EF4"/>
                </a:solidFill>
                <a:latin typeface="+mj-lt"/>
                <a:ea typeface="+mj-ea"/>
                <a:sym typeface="微软雅黑" panose="020B0503020204020204" pitchFamily="34" charset="-122"/>
              </a:rPr>
              <a:t>3]</a:t>
            </a:r>
            <a:r>
              <a:rPr lang="en-US" altLang="zh-CN" sz="3200" dirty="0">
                <a:solidFill>
                  <a:srgbClr val="000000"/>
                </a:solidFill>
                <a:latin typeface="+mj-lt"/>
                <a:ea typeface="+mj-ea"/>
                <a:sym typeface="微软雅黑" panose="020B0503020204020204" pitchFamily="34" charset="-122"/>
              </a:rPr>
              <a:t> </a:t>
            </a:r>
            <a:r>
              <a:rPr lang="zh-CN" altLang="en-US" sz="3200" dirty="0">
                <a:solidFill>
                  <a:srgbClr val="000000"/>
                </a:solidFill>
                <a:latin typeface="+mj-lt"/>
                <a:ea typeface="+mj-ea"/>
                <a:sym typeface="微软雅黑" panose="020B0503020204020204" pitchFamily="34" charset="-122"/>
              </a:rPr>
              <a:t>个</a:t>
            </a:r>
          </a:p>
        </p:txBody>
      </p:sp>
      <p:sp>
        <p:nvSpPr>
          <p:cNvPr id="7" name="圆角矩形 6"/>
          <p:cNvSpPr/>
          <p:nvPr>
            <p:custDataLst>
              <p:tags r:id="rId3"/>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作答</a:t>
            </a:r>
          </a:p>
        </p:txBody>
      </p:sp>
      <p:sp>
        <p:nvSpPr>
          <p:cNvPr id="13" name="矩形 12"/>
          <p:cNvSpPr/>
          <p:nvPr>
            <p:custDataLst>
              <p:tags r:id="rId4"/>
            </p:custDataLst>
          </p:nvPr>
        </p:nvSpPr>
        <p:spPr>
          <a:xfrm>
            <a:off x="0" y="5849303"/>
            <a:ext cx="9144000" cy="365760"/>
          </a:xfrm>
          <a:prstGeom prst="rect">
            <a:avLst/>
          </a:prstGeom>
          <a:solidFill>
            <a:srgbClr val="FBFAEF"/>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正常使用填空题需</a:t>
            </a:r>
            <a:r>
              <a:rPr lang="en-US" altLang="zh-CN"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3.0</a:t>
            </a:r>
            <a:r>
              <a:rPr lang="zh-CN" altLang="en-US" sz="1200">
                <a:solidFill>
                  <a:srgbClr val="F84F41"/>
                </a:solidFill>
                <a:latin typeface="微软雅黑" panose="020B0503020204020204" pitchFamily="34" charset="-122"/>
                <a:ea typeface="微软雅黑" panose="020B0503020204020204" pitchFamily="34" charset="-122"/>
                <a:sym typeface="微软雅黑" panose="020B0503020204020204" pitchFamily="34" charset="-122"/>
              </a:rPr>
              <a:t>以上版本雨课堂</a:t>
            </a:r>
          </a:p>
        </p:txBody>
      </p:sp>
      <p:grpSp>
        <p:nvGrpSpPr>
          <p:cNvPr id="15" name="Group 5"/>
          <p:cNvGrpSpPr/>
          <p:nvPr/>
        </p:nvGrpSpPr>
        <p:grpSpPr bwMode="auto">
          <a:xfrm>
            <a:off x="746268" y="1483351"/>
            <a:ext cx="3482975" cy="4168775"/>
            <a:chOff x="112" y="14"/>
            <a:chExt cx="1996" cy="2626"/>
          </a:xfrm>
        </p:grpSpPr>
        <p:sp>
          <p:nvSpPr>
            <p:cNvPr id="16" name="Text Box 6"/>
            <p:cNvSpPr txBox="1">
              <a:spLocks noChangeArrowheads="1"/>
            </p:cNvSpPr>
            <p:nvPr/>
          </p:nvSpPr>
          <p:spPr bwMode="auto">
            <a:xfrm>
              <a:off x="1104" y="14"/>
              <a:ext cx="19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a:solidFill>
                    <a:srgbClr val="003399"/>
                  </a:solidFill>
                  <a:effectLst>
                    <a:outerShdw blurRad="38100" dist="38100" dir="2700000" algn="tl">
                      <a:srgbClr val="C0C0C0"/>
                    </a:outerShdw>
                  </a:effectLst>
                  <a:ea typeface="宋体" panose="02010600030101010101" pitchFamily="2" charset="-122"/>
                </a:rPr>
                <a:t>a</a:t>
              </a:r>
            </a:p>
          </p:txBody>
        </p:sp>
        <p:sp>
          <p:nvSpPr>
            <p:cNvPr id="17" name="Text Box 7"/>
            <p:cNvSpPr txBox="1">
              <a:spLocks noChangeArrowheads="1"/>
            </p:cNvSpPr>
            <p:nvPr/>
          </p:nvSpPr>
          <p:spPr bwMode="auto">
            <a:xfrm>
              <a:off x="112" y="1022"/>
              <a:ext cx="20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defRPr/>
              </a:pPr>
              <a:r>
                <a:rPr lang="en-US" altLang="zh-CN" b="1">
                  <a:solidFill>
                    <a:srgbClr val="003399"/>
                  </a:solidFill>
                  <a:effectLst>
                    <a:outerShdw blurRad="38100" dist="38100" dir="2700000" algn="tl">
                      <a:srgbClr val="C0C0C0"/>
                    </a:outerShdw>
                  </a:effectLst>
                  <a:ea typeface="宋体" panose="02010600030101010101" pitchFamily="2" charset="-122"/>
                </a:rPr>
                <a:t>d</a:t>
              </a:r>
            </a:p>
          </p:txBody>
        </p:sp>
        <p:sp>
          <p:nvSpPr>
            <p:cNvPr id="18" name="Text Box 8"/>
            <p:cNvSpPr txBox="1">
              <a:spLocks noChangeArrowheads="1"/>
            </p:cNvSpPr>
            <p:nvPr/>
          </p:nvSpPr>
          <p:spPr bwMode="auto">
            <a:xfrm>
              <a:off x="1134" y="1771"/>
              <a:ext cx="20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a:solidFill>
                    <a:srgbClr val="003399"/>
                  </a:solidFill>
                  <a:effectLst>
                    <a:outerShdw blurRad="38100" dist="38100" dir="2700000" algn="tl">
                      <a:srgbClr val="C0C0C0"/>
                    </a:outerShdw>
                  </a:effectLst>
                  <a:ea typeface="宋体" panose="02010600030101010101" pitchFamily="2" charset="-122"/>
                </a:rPr>
                <a:t>b</a:t>
              </a:r>
            </a:p>
          </p:txBody>
        </p:sp>
        <p:sp>
          <p:nvSpPr>
            <p:cNvPr id="19" name="Text Box 9"/>
            <p:cNvSpPr txBox="1">
              <a:spLocks noChangeArrowheads="1"/>
            </p:cNvSpPr>
            <p:nvPr/>
          </p:nvSpPr>
          <p:spPr bwMode="auto">
            <a:xfrm>
              <a:off x="1925" y="954"/>
              <a:ext cx="18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a:solidFill>
                    <a:srgbClr val="003399"/>
                  </a:solidFill>
                  <a:effectLst>
                    <a:outerShdw blurRad="38100" dist="38100" dir="2700000" algn="tl">
                      <a:srgbClr val="C0C0C0"/>
                    </a:outerShdw>
                  </a:effectLst>
                  <a:ea typeface="宋体" panose="02010600030101010101" pitchFamily="2" charset="-122"/>
                </a:rPr>
                <a:t>c</a:t>
              </a:r>
            </a:p>
          </p:txBody>
        </p:sp>
        <p:sp>
          <p:nvSpPr>
            <p:cNvPr id="20" name="Rectangle 10"/>
            <p:cNvSpPr>
              <a:spLocks noChangeArrowheads="1"/>
            </p:cNvSpPr>
            <p:nvPr/>
          </p:nvSpPr>
          <p:spPr bwMode="auto">
            <a:xfrm>
              <a:off x="960" y="235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b="1" i="1">
                  <a:effectLst>
                    <a:outerShdw blurRad="38100" dist="38100" dir="2700000" algn="tl">
                      <a:srgbClr val="C0C0C0"/>
                    </a:outerShdw>
                  </a:effectLst>
                  <a:ea typeface="宋体" panose="02010600030101010101" pitchFamily="2" charset="-122"/>
                </a:rPr>
                <a:t>U</a:t>
              </a:r>
              <a:r>
                <a:rPr lang="en-US" altLang="zh-CN" b="1" baseline="-25000">
                  <a:effectLst>
                    <a:outerShdw blurRad="38100" dist="38100" dir="2700000" algn="tl">
                      <a:srgbClr val="C0C0C0"/>
                    </a:outerShdw>
                  </a:effectLst>
                  <a:ea typeface="宋体" panose="02010600030101010101" pitchFamily="2" charset="-122"/>
                </a:rPr>
                <a:t>S</a:t>
              </a:r>
            </a:p>
          </p:txBody>
        </p:sp>
        <p:sp>
          <p:nvSpPr>
            <p:cNvPr id="21" name="Rectangle 11"/>
            <p:cNvSpPr>
              <a:spLocks noChangeArrowheads="1"/>
            </p:cNvSpPr>
            <p:nvPr/>
          </p:nvSpPr>
          <p:spPr bwMode="auto">
            <a:xfrm>
              <a:off x="1212" y="2208"/>
              <a:ext cx="19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defRPr/>
              </a:pPr>
              <a:r>
                <a:rPr lang="en-US" altLang="zh-CN" b="1">
                  <a:effectLst>
                    <a:outerShdw blurRad="38100" dist="38100" dir="2700000" algn="tl">
                      <a:srgbClr val="C0C0C0"/>
                    </a:outerShdw>
                  </a:effectLst>
                  <a:ea typeface="宋体" panose="02010600030101010101" pitchFamily="2" charset="-122"/>
                </a:rPr>
                <a:t>–</a:t>
              </a:r>
            </a:p>
          </p:txBody>
        </p:sp>
        <p:sp>
          <p:nvSpPr>
            <p:cNvPr id="22" name="Rectangle 12"/>
            <p:cNvSpPr>
              <a:spLocks noChangeArrowheads="1"/>
            </p:cNvSpPr>
            <p:nvPr/>
          </p:nvSpPr>
          <p:spPr bwMode="auto">
            <a:xfrm>
              <a:off x="832" y="2256"/>
              <a:ext cx="2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defRPr/>
              </a:pPr>
              <a:r>
                <a:rPr lang="en-US" altLang="zh-CN" b="1">
                  <a:effectLst>
                    <a:outerShdw blurRad="38100" dist="38100" dir="2700000" algn="tl">
                      <a:srgbClr val="C0C0C0"/>
                    </a:outerShdw>
                  </a:effectLst>
                  <a:ea typeface="宋体" panose="02010600030101010101" pitchFamily="2" charset="-122"/>
                </a:rPr>
                <a:t>+</a:t>
              </a:r>
            </a:p>
          </p:txBody>
        </p:sp>
        <p:sp>
          <p:nvSpPr>
            <p:cNvPr id="23" name="Rectangle 13"/>
            <p:cNvSpPr>
              <a:spLocks noChangeArrowheads="1"/>
            </p:cNvSpPr>
            <p:nvPr/>
          </p:nvSpPr>
          <p:spPr bwMode="auto">
            <a:xfrm>
              <a:off x="720" y="864"/>
              <a:ext cx="24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defRPr/>
              </a:pPr>
              <a:r>
                <a:rPr lang="en-US" altLang="zh-CN" b="1">
                  <a:effectLst>
                    <a:outerShdw blurRad="38100" dist="38100" dir="2700000" algn="tl">
                      <a:srgbClr val="C0C0C0"/>
                    </a:outerShdw>
                  </a:effectLst>
                  <a:ea typeface="宋体" panose="02010600030101010101" pitchFamily="2" charset="-122"/>
                </a:rPr>
                <a:t>G</a:t>
              </a:r>
            </a:p>
          </p:txBody>
        </p:sp>
        <p:sp>
          <p:nvSpPr>
            <p:cNvPr id="24" name="Rectangle 14"/>
            <p:cNvSpPr>
              <a:spLocks noChangeArrowheads="1"/>
            </p:cNvSpPr>
            <p:nvPr/>
          </p:nvSpPr>
          <p:spPr bwMode="auto">
            <a:xfrm rot="-366282">
              <a:off x="430" y="1392"/>
              <a:ext cx="3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defRPr/>
              </a:pPr>
              <a:r>
                <a:rPr lang="en-US" altLang="zh-CN" b="1" i="1">
                  <a:effectLst>
                    <a:outerShdw blurRad="38100" dist="38100" dir="2700000" algn="tl">
                      <a:srgbClr val="C0C0C0"/>
                    </a:outerShdw>
                  </a:effectLst>
                  <a:ea typeface="宋体" panose="02010600030101010101" pitchFamily="2" charset="-122"/>
                </a:rPr>
                <a:t>R</a:t>
              </a:r>
              <a:r>
                <a:rPr lang="en-US" altLang="zh-CN" b="1" baseline="-25000">
                  <a:effectLst>
                    <a:outerShdw blurRad="38100" dist="38100" dir="2700000" algn="tl">
                      <a:srgbClr val="C0C0C0"/>
                    </a:outerShdw>
                  </a:effectLst>
                  <a:ea typeface="宋体" panose="02010600030101010101" pitchFamily="2" charset="-122"/>
                </a:rPr>
                <a:t>3</a:t>
              </a:r>
              <a:endParaRPr lang="en-US" altLang="zh-CN" b="1">
                <a:effectLst>
                  <a:outerShdw blurRad="38100" dist="38100" dir="2700000" algn="tl">
                    <a:srgbClr val="C0C0C0"/>
                  </a:outerShdw>
                </a:effectLst>
                <a:ea typeface="宋体" panose="02010600030101010101" pitchFamily="2" charset="-122"/>
              </a:endParaRPr>
            </a:p>
          </p:txBody>
        </p:sp>
        <p:sp>
          <p:nvSpPr>
            <p:cNvPr id="25" name="Rectangle 15"/>
            <p:cNvSpPr>
              <a:spLocks noChangeArrowheads="1"/>
            </p:cNvSpPr>
            <p:nvPr/>
          </p:nvSpPr>
          <p:spPr bwMode="auto">
            <a:xfrm rot="30116">
              <a:off x="1488" y="1344"/>
              <a:ext cx="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defRPr/>
              </a:pPr>
              <a:r>
                <a:rPr lang="en-US" altLang="zh-CN" b="1" i="1">
                  <a:effectLst>
                    <a:outerShdw blurRad="38100" dist="38100" dir="2700000" algn="tl">
                      <a:srgbClr val="C0C0C0"/>
                    </a:outerShdw>
                  </a:effectLst>
                  <a:ea typeface="宋体" panose="02010600030101010101" pitchFamily="2" charset="-122"/>
                </a:rPr>
                <a:t>R</a:t>
              </a:r>
              <a:r>
                <a:rPr lang="en-US" altLang="zh-CN" b="1" baseline="-25000">
                  <a:effectLst>
                    <a:outerShdw blurRad="38100" dist="38100" dir="2700000" algn="tl">
                      <a:srgbClr val="C0C0C0"/>
                    </a:outerShdw>
                  </a:effectLst>
                  <a:ea typeface="宋体" panose="02010600030101010101" pitchFamily="2" charset="-122"/>
                </a:rPr>
                <a:t>4</a:t>
              </a:r>
              <a:endParaRPr lang="en-US" altLang="zh-CN" b="1">
                <a:effectLst>
                  <a:outerShdw blurRad="38100" dist="38100" dir="2700000" algn="tl">
                    <a:srgbClr val="C0C0C0"/>
                  </a:outerShdw>
                </a:effectLst>
                <a:ea typeface="宋体" panose="02010600030101010101" pitchFamily="2" charset="-122"/>
              </a:endParaRPr>
            </a:p>
          </p:txBody>
        </p:sp>
        <p:sp>
          <p:nvSpPr>
            <p:cNvPr id="26" name="Rectangle 16"/>
            <p:cNvSpPr>
              <a:spLocks noChangeArrowheads="1"/>
            </p:cNvSpPr>
            <p:nvPr/>
          </p:nvSpPr>
          <p:spPr bwMode="auto">
            <a:xfrm rot="371425">
              <a:off x="386" y="343"/>
              <a:ext cx="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defRPr/>
              </a:pPr>
              <a:r>
                <a:rPr lang="en-US" altLang="zh-CN" b="1" i="1">
                  <a:effectLst>
                    <a:outerShdw blurRad="38100" dist="38100" dir="2700000" algn="tl">
                      <a:srgbClr val="C0C0C0"/>
                    </a:outerShdw>
                  </a:effectLst>
                  <a:ea typeface="宋体" panose="02010600030101010101" pitchFamily="2" charset="-122"/>
                </a:rPr>
                <a:t>R</a:t>
              </a:r>
              <a:r>
                <a:rPr lang="en-US" altLang="zh-CN" b="1" baseline="-25000">
                  <a:effectLst>
                    <a:outerShdw blurRad="38100" dist="38100" dir="2700000" algn="tl">
                      <a:srgbClr val="C0C0C0"/>
                    </a:outerShdw>
                  </a:effectLst>
                  <a:ea typeface="宋体" panose="02010600030101010101" pitchFamily="2" charset="-122"/>
                </a:rPr>
                <a:t>1</a:t>
              </a:r>
              <a:endParaRPr lang="en-US" altLang="zh-CN" b="1">
                <a:effectLst>
                  <a:outerShdw blurRad="38100" dist="38100" dir="2700000" algn="tl">
                    <a:srgbClr val="C0C0C0"/>
                  </a:outerShdw>
                </a:effectLst>
                <a:ea typeface="宋体" panose="02010600030101010101" pitchFamily="2" charset="-122"/>
              </a:endParaRPr>
            </a:p>
          </p:txBody>
        </p:sp>
        <p:sp>
          <p:nvSpPr>
            <p:cNvPr id="27" name="Rectangle 17"/>
            <p:cNvSpPr>
              <a:spLocks noChangeArrowheads="1"/>
            </p:cNvSpPr>
            <p:nvPr/>
          </p:nvSpPr>
          <p:spPr bwMode="auto">
            <a:xfrm rot="-15499">
              <a:off x="1536" y="393"/>
              <a:ext cx="2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defRPr/>
              </a:pPr>
              <a:r>
                <a:rPr lang="en-US" altLang="zh-CN" b="1" i="1">
                  <a:effectLst>
                    <a:outerShdw blurRad="38100" dist="38100" dir="2700000" algn="tl">
                      <a:srgbClr val="C0C0C0"/>
                    </a:outerShdw>
                  </a:effectLst>
                  <a:ea typeface="宋体" panose="02010600030101010101" pitchFamily="2" charset="-122"/>
                </a:rPr>
                <a:t>R</a:t>
              </a:r>
              <a:r>
                <a:rPr lang="en-US" altLang="zh-CN" b="1" baseline="-25000">
                  <a:effectLst>
                    <a:outerShdw blurRad="38100" dist="38100" dir="2700000" algn="tl">
                      <a:srgbClr val="C0C0C0"/>
                    </a:outerShdw>
                  </a:effectLst>
                  <a:ea typeface="宋体" panose="02010600030101010101" pitchFamily="2" charset="-122"/>
                </a:rPr>
                <a:t>2</a:t>
              </a:r>
              <a:endParaRPr lang="en-US" altLang="zh-CN" b="1">
                <a:effectLst>
                  <a:outerShdw blurRad="38100" dist="38100" dir="2700000" algn="tl">
                    <a:srgbClr val="C0C0C0"/>
                  </a:outerShdw>
                </a:effectLst>
                <a:ea typeface="宋体" panose="02010600030101010101" pitchFamily="2" charset="-122"/>
              </a:endParaRPr>
            </a:p>
          </p:txBody>
        </p:sp>
        <p:sp>
          <p:nvSpPr>
            <p:cNvPr id="28" name="Line 18"/>
            <p:cNvSpPr>
              <a:spLocks noChangeShapeType="1"/>
            </p:cNvSpPr>
            <p:nvPr/>
          </p:nvSpPr>
          <p:spPr bwMode="auto">
            <a:xfrm flipV="1">
              <a:off x="1126" y="288"/>
              <a:ext cx="0" cy="62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9"/>
            <p:cNvSpPr>
              <a:spLocks noChangeShapeType="1"/>
            </p:cNvSpPr>
            <p:nvPr/>
          </p:nvSpPr>
          <p:spPr bwMode="auto">
            <a:xfrm>
              <a:off x="1126" y="1152"/>
              <a:ext cx="0" cy="67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20"/>
            <p:cNvSpPr>
              <a:spLocks noChangeShapeType="1"/>
            </p:cNvSpPr>
            <p:nvPr/>
          </p:nvSpPr>
          <p:spPr bwMode="auto">
            <a:xfrm>
              <a:off x="1920" y="1056"/>
              <a:ext cx="0" cy="12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21"/>
            <p:cNvSpPr>
              <a:spLocks noChangeShapeType="1"/>
            </p:cNvSpPr>
            <p:nvPr/>
          </p:nvSpPr>
          <p:spPr bwMode="auto">
            <a:xfrm>
              <a:off x="1200" y="450"/>
              <a:ext cx="0" cy="318"/>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22"/>
            <p:cNvSpPr txBox="1">
              <a:spLocks noChangeArrowheads="1"/>
            </p:cNvSpPr>
            <p:nvPr/>
          </p:nvSpPr>
          <p:spPr bwMode="auto">
            <a:xfrm>
              <a:off x="1329" y="185"/>
              <a:ext cx="2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i="1">
                  <a:solidFill>
                    <a:srgbClr val="003399"/>
                  </a:solidFill>
                  <a:effectLst>
                    <a:outerShdw blurRad="38100" dist="38100" dir="2700000" algn="tl">
                      <a:srgbClr val="C0C0C0"/>
                    </a:outerShdw>
                  </a:effectLst>
                  <a:ea typeface="宋体" panose="02010600030101010101" pitchFamily="2" charset="-122"/>
                </a:rPr>
                <a:t>I</a:t>
              </a:r>
              <a:r>
                <a:rPr lang="en-US" altLang="zh-CN" b="1" baseline="-25000">
                  <a:solidFill>
                    <a:srgbClr val="003399"/>
                  </a:solidFill>
                  <a:effectLst>
                    <a:outerShdw blurRad="38100" dist="38100" dir="2700000" algn="tl">
                      <a:srgbClr val="C0C0C0"/>
                    </a:outerShdw>
                  </a:effectLst>
                  <a:ea typeface="宋体" panose="02010600030101010101" pitchFamily="2" charset="-122"/>
                </a:rPr>
                <a:t>2</a:t>
              </a:r>
              <a:endParaRPr lang="en-US" altLang="zh-CN" b="1">
                <a:solidFill>
                  <a:srgbClr val="003399"/>
                </a:solidFill>
                <a:effectLst>
                  <a:outerShdw blurRad="38100" dist="38100" dir="2700000" algn="tl">
                    <a:srgbClr val="C0C0C0"/>
                  </a:outerShdw>
                </a:effectLst>
                <a:ea typeface="宋体" panose="02010600030101010101" pitchFamily="2" charset="-122"/>
              </a:endParaRPr>
            </a:p>
          </p:txBody>
        </p:sp>
        <p:sp>
          <p:nvSpPr>
            <p:cNvPr id="33" name="Text Box 23"/>
            <p:cNvSpPr txBox="1">
              <a:spLocks noChangeArrowheads="1"/>
            </p:cNvSpPr>
            <p:nvPr/>
          </p:nvSpPr>
          <p:spPr bwMode="auto">
            <a:xfrm>
              <a:off x="1296" y="1616"/>
              <a:ext cx="2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i="1">
                  <a:solidFill>
                    <a:srgbClr val="003399"/>
                  </a:solidFill>
                  <a:effectLst>
                    <a:outerShdw blurRad="38100" dist="38100" dir="2700000" algn="tl">
                      <a:srgbClr val="C0C0C0"/>
                    </a:outerShdw>
                  </a:effectLst>
                  <a:ea typeface="宋体" panose="02010600030101010101" pitchFamily="2" charset="-122"/>
                </a:rPr>
                <a:t>I</a:t>
              </a:r>
              <a:r>
                <a:rPr lang="en-US" altLang="zh-CN" b="1" baseline="-25000">
                  <a:solidFill>
                    <a:srgbClr val="003399"/>
                  </a:solidFill>
                  <a:effectLst>
                    <a:outerShdw blurRad="38100" dist="38100" dir="2700000" algn="tl">
                      <a:srgbClr val="C0C0C0"/>
                    </a:outerShdw>
                  </a:effectLst>
                  <a:ea typeface="宋体" panose="02010600030101010101" pitchFamily="2" charset="-122"/>
                </a:rPr>
                <a:t>4</a:t>
              </a:r>
              <a:endParaRPr lang="en-US" altLang="zh-CN" b="1">
                <a:solidFill>
                  <a:srgbClr val="003399"/>
                </a:solidFill>
                <a:effectLst>
                  <a:outerShdw blurRad="38100" dist="38100" dir="2700000" algn="tl">
                    <a:srgbClr val="C0C0C0"/>
                  </a:outerShdw>
                </a:effectLst>
                <a:ea typeface="宋体" panose="02010600030101010101" pitchFamily="2" charset="-122"/>
              </a:endParaRPr>
            </a:p>
          </p:txBody>
        </p:sp>
        <p:sp>
          <p:nvSpPr>
            <p:cNvPr id="34" name="Text Box 24"/>
            <p:cNvSpPr txBox="1">
              <a:spLocks noChangeArrowheads="1"/>
            </p:cNvSpPr>
            <p:nvPr/>
          </p:nvSpPr>
          <p:spPr bwMode="auto">
            <a:xfrm>
              <a:off x="1166" y="512"/>
              <a:ext cx="26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i="1">
                  <a:solidFill>
                    <a:srgbClr val="003399"/>
                  </a:solidFill>
                  <a:effectLst>
                    <a:outerShdw blurRad="38100" dist="38100" dir="2700000" algn="tl">
                      <a:srgbClr val="C0C0C0"/>
                    </a:outerShdw>
                  </a:effectLst>
                  <a:ea typeface="宋体" panose="02010600030101010101" pitchFamily="2" charset="-122"/>
                </a:rPr>
                <a:t>I</a:t>
              </a:r>
              <a:r>
                <a:rPr lang="en-US" altLang="zh-CN" b="1" baseline="-25000">
                  <a:solidFill>
                    <a:srgbClr val="003399"/>
                  </a:solidFill>
                  <a:effectLst>
                    <a:outerShdw blurRad="38100" dist="38100" dir="2700000" algn="tl">
                      <a:srgbClr val="C0C0C0"/>
                    </a:outerShdw>
                  </a:effectLst>
                  <a:ea typeface="宋体" panose="02010600030101010101" pitchFamily="2" charset="-122"/>
                </a:rPr>
                <a:t>G</a:t>
              </a:r>
              <a:endParaRPr lang="en-US" altLang="zh-CN" b="1">
                <a:solidFill>
                  <a:srgbClr val="003399"/>
                </a:solidFill>
                <a:effectLst>
                  <a:outerShdw blurRad="38100" dist="38100" dir="2700000" algn="tl">
                    <a:srgbClr val="C0C0C0"/>
                  </a:outerShdw>
                </a:effectLst>
                <a:ea typeface="宋体" panose="02010600030101010101" pitchFamily="2" charset="-122"/>
              </a:endParaRPr>
            </a:p>
          </p:txBody>
        </p:sp>
        <p:sp>
          <p:nvSpPr>
            <p:cNvPr id="35" name="Line 25"/>
            <p:cNvSpPr>
              <a:spLocks noChangeShapeType="1"/>
            </p:cNvSpPr>
            <p:nvPr/>
          </p:nvSpPr>
          <p:spPr bwMode="auto">
            <a:xfrm>
              <a:off x="336" y="1046"/>
              <a:ext cx="0" cy="12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6"/>
            <p:cNvSpPr>
              <a:spLocks noChangeShapeType="1"/>
            </p:cNvSpPr>
            <p:nvPr/>
          </p:nvSpPr>
          <p:spPr bwMode="auto">
            <a:xfrm rot="-5400000" flipH="1" flipV="1">
              <a:off x="636" y="2004"/>
              <a:ext cx="0" cy="312"/>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27"/>
            <p:cNvSpPr txBox="1">
              <a:spLocks noChangeArrowheads="1"/>
            </p:cNvSpPr>
            <p:nvPr/>
          </p:nvSpPr>
          <p:spPr bwMode="auto">
            <a:xfrm>
              <a:off x="624" y="176"/>
              <a:ext cx="2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i="1">
                  <a:solidFill>
                    <a:srgbClr val="003399"/>
                  </a:solidFill>
                  <a:effectLst>
                    <a:outerShdw blurRad="38100" dist="38100" dir="2700000" algn="tl">
                      <a:srgbClr val="C0C0C0"/>
                    </a:outerShdw>
                  </a:effectLst>
                  <a:ea typeface="宋体" panose="02010600030101010101" pitchFamily="2" charset="-122"/>
                </a:rPr>
                <a:t>I</a:t>
              </a:r>
              <a:r>
                <a:rPr lang="en-US" altLang="zh-CN" b="1" baseline="-25000">
                  <a:solidFill>
                    <a:srgbClr val="003399"/>
                  </a:solidFill>
                  <a:effectLst>
                    <a:outerShdw blurRad="38100" dist="38100" dir="2700000" algn="tl">
                      <a:srgbClr val="C0C0C0"/>
                    </a:outerShdw>
                  </a:effectLst>
                  <a:ea typeface="宋体" panose="02010600030101010101" pitchFamily="2" charset="-122"/>
                </a:rPr>
                <a:t>1</a:t>
              </a:r>
              <a:endParaRPr lang="en-US" altLang="zh-CN" b="1">
                <a:solidFill>
                  <a:srgbClr val="003399"/>
                </a:solidFill>
                <a:effectLst>
                  <a:outerShdw blurRad="38100" dist="38100" dir="2700000" algn="tl">
                    <a:srgbClr val="C0C0C0"/>
                  </a:outerShdw>
                </a:effectLst>
                <a:ea typeface="宋体" panose="02010600030101010101" pitchFamily="2" charset="-122"/>
              </a:endParaRPr>
            </a:p>
          </p:txBody>
        </p:sp>
        <p:sp>
          <p:nvSpPr>
            <p:cNvPr id="38" name="Text Box 28"/>
            <p:cNvSpPr txBox="1">
              <a:spLocks noChangeArrowheads="1"/>
            </p:cNvSpPr>
            <p:nvPr/>
          </p:nvSpPr>
          <p:spPr bwMode="auto">
            <a:xfrm>
              <a:off x="671" y="1616"/>
              <a:ext cx="2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i="1">
                  <a:solidFill>
                    <a:srgbClr val="003399"/>
                  </a:solidFill>
                  <a:effectLst>
                    <a:outerShdw blurRad="38100" dist="38100" dir="2700000" algn="tl">
                      <a:srgbClr val="C0C0C0"/>
                    </a:outerShdw>
                  </a:effectLst>
                  <a:ea typeface="宋体" panose="02010600030101010101" pitchFamily="2" charset="-122"/>
                </a:rPr>
                <a:t>I</a:t>
              </a:r>
              <a:r>
                <a:rPr lang="en-US" altLang="zh-CN" b="1" baseline="-25000">
                  <a:solidFill>
                    <a:srgbClr val="003399"/>
                  </a:solidFill>
                  <a:effectLst>
                    <a:outerShdw blurRad="38100" dist="38100" dir="2700000" algn="tl">
                      <a:srgbClr val="C0C0C0"/>
                    </a:outerShdw>
                  </a:effectLst>
                  <a:ea typeface="宋体" panose="02010600030101010101" pitchFamily="2" charset="-122"/>
                </a:rPr>
                <a:t>3</a:t>
              </a:r>
              <a:endParaRPr lang="en-US" altLang="zh-CN" b="1">
                <a:solidFill>
                  <a:srgbClr val="003399"/>
                </a:solidFill>
                <a:effectLst>
                  <a:outerShdw blurRad="38100" dist="38100" dir="2700000" algn="tl">
                    <a:srgbClr val="C0C0C0"/>
                  </a:outerShdw>
                </a:effectLst>
                <a:ea typeface="宋体" panose="02010600030101010101" pitchFamily="2" charset="-122"/>
              </a:endParaRPr>
            </a:p>
          </p:txBody>
        </p:sp>
        <p:sp>
          <p:nvSpPr>
            <p:cNvPr id="39" name="Text Box 29"/>
            <p:cNvSpPr txBox="1">
              <a:spLocks noChangeArrowheads="1"/>
            </p:cNvSpPr>
            <p:nvPr/>
          </p:nvSpPr>
          <p:spPr bwMode="auto">
            <a:xfrm>
              <a:off x="597" y="1881"/>
              <a:ext cx="26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b="1" i="1">
                  <a:solidFill>
                    <a:srgbClr val="003399"/>
                  </a:solidFill>
                  <a:effectLst>
                    <a:outerShdw blurRad="38100" dist="38100" dir="2700000" algn="tl">
                      <a:srgbClr val="C0C0C0"/>
                    </a:outerShdw>
                  </a:effectLst>
                  <a:ea typeface="宋体" panose="02010600030101010101" pitchFamily="2" charset="-122"/>
                </a:rPr>
                <a:t>I</a:t>
              </a:r>
              <a:endParaRPr lang="en-US" altLang="zh-CN" b="1">
                <a:solidFill>
                  <a:srgbClr val="003399"/>
                </a:solidFill>
                <a:effectLst>
                  <a:outerShdw blurRad="38100" dist="38100" dir="2700000" algn="tl">
                    <a:srgbClr val="C0C0C0"/>
                  </a:outerShdw>
                </a:effectLst>
                <a:ea typeface="宋体" panose="02010600030101010101" pitchFamily="2" charset="-122"/>
              </a:endParaRPr>
            </a:p>
          </p:txBody>
        </p:sp>
        <p:grpSp>
          <p:nvGrpSpPr>
            <p:cNvPr id="40" name="Group 30"/>
            <p:cNvGrpSpPr/>
            <p:nvPr/>
          </p:nvGrpSpPr>
          <p:grpSpPr bwMode="auto">
            <a:xfrm>
              <a:off x="1105" y="1049"/>
              <a:ext cx="777" cy="776"/>
              <a:chOff x="1105" y="1049"/>
              <a:chExt cx="777" cy="776"/>
            </a:xfrm>
          </p:grpSpPr>
          <p:sp>
            <p:nvSpPr>
              <p:cNvPr id="65" name="Line 31"/>
              <p:cNvSpPr>
                <a:spLocks noChangeShapeType="1"/>
              </p:cNvSpPr>
              <p:nvPr/>
            </p:nvSpPr>
            <p:spPr bwMode="auto">
              <a:xfrm flipV="1">
                <a:off x="1584" y="1049"/>
                <a:ext cx="298" cy="29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32"/>
              <p:cNvSpPr>
                <a:spLocks noChangeShapeType="1"/>
              </p:cNvSpPr>
              <p:nvPr/>
            </p:nvSpPr>
            <p:spPr bwMode="auto">
              <a:xfrm flipH="1">
                <a:off x="1105" y="1536"/>
                <a:ext cx="287" cy="28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Rectangle 33"/>
              <p:cNvSpPr>
                <a:spLocks noChangeArrowheads="1"/>
              </p:cNvSpPr>
              <p:nvPr/>
            </p:nvSpPr>
            <p:spPr bwMode="auto">
              <a:xfrm rot="2700000" flipH="1">
                <a:off x="1437" y="1290"/>
                <a:ext cx="86" cy="288"/>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41" name="Line 34"/>
            <p:cNvSpPr>
              <a:spLocks noChangeShapeType="1"/>
            </p:cNvSpPr>
            <p:nvPr/>
          </p:nvSpPr>
          <p:spPr bwMode="auto">
            <a:xfrm>
              <a:off x="1248" y="288"/>
              <a:ext cx="240" cy="240"/>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5"/>
            <p:cNvSpPr>
              <a:spLocks noChangeShapeType="1"/>
            </p:cNvSpPr>
            <p:nvPr/>
          </p:nvSpPr>
          <p:spPr bwMode="auto">
            <a:xfrm rot="10800000" flipH="1">
              <a:off x="1200" y="1584"/>
              <a:ext cx="216" cy="216"/>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6"/>
            <p:cNvSpPr>
              <a:spLocks noChangeShapeType="1"/>
            </p:cNvSpPr>
            <p:nvPr/>
          </p:nvSpPr>
          <p:spPr bwMode="auto">
            <a:xfrm rot="10800000" flipH="1" flipV="1">
              <a:off x="816" y="1632"/>
              <a:ext cx="208" cy="207"/>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7"/>
            <p:cNvSpPr>
              <a:spLocks noChangeShapeType="1"/>
            </p:cNvSpPr>
            <p:nvPr/>
          </p:nvSpPr>
          <p:spPr bwMode="auto">
            <a:xfrm flipV="1">
              <a:off x="816" y="290"/>
              <a:ext cx="190" cy="190"/>
            </a:xfrm>
            <a:prstGeom prst="line">
              <a:avLst/>
            </a:prstGeom>
            <a:noFill/>
            <a:ln w="38100">
              <a:solidFill>
                <a:srgbClr val="FF33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38"/>
            <p:cNvSpPr>
              <a:spLocks noChangeArrowheads="1"/>
            </p:cNvSpPr>
            <p:nvPr/>
          </p:nvSpPr>
          <p:spPr bwMode="auto">
            <a:xfrm>
              <a:off x="1882" y="1031"/>
              <a:ext cx="57" cy="5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46" name="Oval 39"/>
            <p:cNvSpPr>
              <a:spLocks noChangeArrowheads="1"/>
            </p:cNvSpPr>
            <p:nvPr/>
          </p:nvSpPr>
          <p:spPr bwMode="auto">
            <a:xfrm>
              <a:off x="1087" y="267"/>
              <a:ext cx="57" cy="5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47" name="Oval 40"/>
            <p:cNvSpPr>
              <a:spLocks noChangeArrowheads="1"/>
            </p:cNvSpPr>
            <p:nvPr/>
          </p:nvSpPr>
          <p:spPr bwMode="auto">
            <a:xfrm>
              <a:off x="310" y="1031"/>
              <a:ext cx="57" cy="5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48" name="Oval 41"/>
            <p:cNvSpPr>
              <a:spLocks noChangeArrowheads="1"/>
            </p:cNvSpPr>
            <p:nvPr/>
          </p:nvSpPr>
          <p:spPr bwMode="auto">
            <a:xfrm rot="5400000">
              <a:off x="1008" y="2135"/>
              <a:ext cx="245" cy="245"/>
            </a:xfrm>
            <a:prstGeom prst="ellipse">
              <a:avLst/>
            </a:prstGeom>
            <a:noFill/>
            <a:ln w="381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49" name="Line 42"/>
            <p:cNvSpPr>
              <a:spLocks noChangeShapeType="1"/>
            </p:cNvSpPr>
            <p:nvPr/>
          </p:nvSpPr>
          <p:spPr bwMode="auto">
            <a:xfrm rot="16200000" flipV="1">
              <a:off x="1131" y="1461"/>
              <a:ext cx="0" cy="1589"/>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0" name="Group 43"/>
            <p:cNvGrpSpPr/>
            <p:nvPr/>
          </p:nvGrpSpPr>
          <p:grpSpPr bwMode="auto">
            <a:xfrm>
              <a:off x="336" y="280"/>
              <a:ext cx="777" cy="776"/>
              <a:chOff x="1105" y="1049"/>
              <a:chExt cx="777" cy="776"/>
            </a:xfrm>
          </p:grpSpPr>
          <p:sp>
            <p:nvSpPr>
              <p:cNvPr id="62" name="Line 44"/>
              <p:cNvSpPr>
                <a:spLocks noChangeShapeType="1"/>
              </p:cNvSpPr>
              <p:nvPr/>
            </p:nvSpPr>
            <p:spPr bwMode="auto">
              <a:xfrm flipV="1">
                <a:off x="1584" y="1049"/>
                <a:ext cx="298" cy="29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45"/>
              <p:cNvSpPr>
                <a:spLocks noChangeShapeType="1"/>
              </p:cNvSpPr>
              <p:nvPr/>
            </p:nvSpPr>
            <p:spPr bwMode="auto">
              <a:xfrm flipH="1">
                <a:off x="1105" y="1536"/>
                <a:ext cx="287" cy="28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Rectangle 46"/>
              <p:cNvSpPr>
                <a:spLocks noChangeArrowheads="1"/>
              </p:cNvSpPr>
              <p:nvPr/>
            </p:nvSpPr>
            <p:spPr bwMode="auto">
              <a:xfrm rot="2700000" flipH="1">
                <a:off x="1437" y="1290"/>
                <a:ext cx="86" cy="288"/>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grpSp>
          <p:nvGrpSpPr>
            <p:cNvPr id="51" name="Group 47"/>
            <p:cNvGrpSpPr/>
            <p:nvPr/>
          </p:nvGrpSpPr>
          <p:grpSpPr bwMode="auto">
            <a:xfrm rot="-5400000">
              <a:off x="335" y="1057"/>
              <a:ext cx="777" cy="776"/>
              <a:chOff x="1105" y="1049"/>
              <a:chExt cx="777" cy="776"/>
            </a:xfrm>
          </p:grpSpPr>
          <p:sp>
            <p:nvSpPr>
              <p:cNvPr id="59" name="Line 48"/>
              <p:cNvSpPr>
                <a:spLocks noChangeShapeType="1"/>
              </p:cNvSpPr>
              <p:nvPr/>
            </p:nvSpPr>
            <p:spPr bwMode="auto">
              <a:xfrm flipV="1">
                <a:off x="1584" y="1049"/>
                <a:ext cx="298" cy="29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9"/>
              <p:cNvSpPr>
                <a:spLocks noChangeShapeType="1"/>
              </p:cNvSpPr>
              <p:nvPr/>
            </p:nvSpPr>
            <p:spPr bwMode="auto">
              <a:xfrm flipH="1">
                <a:off x="1105" y="1536"/>
                <a:ext cx="287" cy="28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Rectangle 50"/>
              <p:cNvSpPr>
                <a:spLocks noChangeArrowheads="1"/>
              </p:cNvSpPr>
              <p:nvPr/>
            </p:nvSpPr>
            <p:spPr bwMode="auto">
              <a:xfrm rot="2700000" flipH="1">
                <a:off x="1437" y="1290"/>
                <a:ext cx="86" cy="288"/>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grpSp>
          <p:nvGrpSpPr>
            <p:cNvPr id="52" name="Group 51"/>
            <p:cNvGrpSpPr/>
            <p:nvPr/>
          </p:nvGrpSpPr>
          <p:grpSpPr bwMode="auto">
            <a:xfrm rot="-5400000">
              <a:off x="1143" y="289"/>
              <a:ext cx="777" cy="776"/>
              <a:chOff x="1105" y="1049"/>
              <a:chExt cx="777" cy="776"/>
            </a:xfrm>
          </p:grpSpPr>
          <p:sp>
            <p:nvSpPr>
              <p:cNvPr id="56" name="Line 52"/>
              <p:cNvSpPr>
                <a:spLocks noChangeShapeType="1"/>
              </p:cNvSpPr>
              <p:nvPr/>
            </p:nvSpPr>
            <p:spPr bwMode="auto">
              <a:xfrm flipV="1">
                <a:off x="1584" y="1049"/>
                <a:ext cx="298" cy="29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53"/>
              <p:cNvSpPr>
                <a:spLocks noChangeShapeType="1"/>
              </p:cNvSpPr>
              <p:nvPr/>
            </p:nvSpPr>
            <p:spPr bwMode="auto">
              <a:xfrm flipH="1">
                <a:off x="1105" y="1536"/>
                <a:ext cx="287" cy="28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Rectangle 54"/>
              <p:cNvSpPr>
                <a:spLocks noChangeArrowheads="1"/>
              </p:cNvSpPr>
              <p:nvPr/>
            </p:nvSpPr>
            <p:spPr bwMode="auto">
              <a:xfrm rot="2700000" flipH="1">
                <a:off x="1437" y="1290"/>
                <a:ext cx="86" cy="288"/>
              </a:xfrm>
              <a:prstGeom prst="rect">
                <a:avLst/>
              </a:prstGeom>
              <a:noFill/>
              <a:ln w="38100">
                <a:solidFill>
                  <a:schemeClr val="tx1"/>
                </a:solidFill>
                <a:miter lim="800000"/>
              </a:ln>
              <a:effectLst/>
              <a:extLst>
                <a:ext uri="{909E8E84-426E-40DD-AFC4-6F175D3DCCD1}">
                  <a14:hiddenFill xmlns:a14="http://schemas.microsoft.com/office/drawing/2010/main">
                    <a:solidFill>
                      <a:srgbClr val="66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sp>
          <p:nvSpPr>
            <p:cNvPr id="53" name="Oval 55"/>
            <p:cNvSpPr>
              <a:spLocks noChangeArrowheads="1"/>
            </p:cNvSpPr>
            <p:nvPr/>
          </p:nvSpPr>
          <p:spPr bwMode="auto">
            <a:xfrm rot="5400000">
              <a:off x="1008" y="912"/>
              <a:ext cx="245" cy="245"/>
            </a:xfrm>
            <a:prstGeom prst="ellipse">
              <a:avLst/>
            </a:prstGeom>
            <a:noFill/>
            <a:ln w="381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4" name="Oval 56"/>
            <p:cNvSpPr>
              <a:spLocks noChangeArrowheads="1"/>
            </p:cNvSpPr>
            <p:nvPr/>
          </p:nvSpPr>
          <p:spPr bwMode="auto">
            <a:xfrm>
              <a:off x="1096" y="1800"/>
              <a:ext cx="57" cy="57"/>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5" name="Line 57"/>
            <p:cNvSpPr>
              <a:spLocks noChangeShapeType="1"/>
            </p:cNvSpPr>
            <p:nvPr/>
          </p:nvSpPr>
          <p:spPr bwMode="auto">
            <a:xfrm>
              <a:off x="1126" y="952"/>
              <a:ext cx="0" cy="190"/>
            </a:xfrm>
            <a:prstGeom prst="line">
              <a:avLst/>
            </a:prstGeom>
            <a:noFill/>
            <a:ln w="381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 name="组合 11"/>
          <p:cNvGrpSpPr/>
          <p:nvPr>
            <p:custDataLst>
              <p:tags r:id="rId5"/>
            </p:custDataLst>
          </p:nvPr>
        </p:nvGrpSpPr>
        <p:grpSpPr>
          <a:xfrm>
            <a:off x="0" y="0"/>
            <a:ext cx="9144000" cy="635000"/>
            <a:chOff x="0" y="0"/>
            <a:chExt cx="9144000" cy="635000"/>
          </a:xfrm>
        </p:grpSpPr>
        <p:sp>
          <p:nvSpPr>
            <p:cNvPr id="8" name="TitleBackground"/>
            <p:cNvSpPr/>
            <p:nvPr>
              <p:custDataLst>
                <p:tags r:id="rId7"/>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8"/>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填空题</a:t>
              </a:r>
            </a:p>
          </p:txBody>
        </p:sp>
        <p:sp>
          <p:nvSpPr>
            <p:cNvPr id="11"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000">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p>
          </p:txBody>
        </p:sp>
      </p:grpSp>
      <p:pic>
        <p:nvPicPr>
          <p:cNvPr id="5" name="图片 4"/>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1.5  </a:t>
            </a:r>
            <a:r>
              <a:rPr lang="zh-CN" altLang="en-US"/>
              <a:t>基尔霍夫定律</a:t>
            </a:r>
          </a:p>
        </p:txBody>
      </p:sp>
      <p:sp>
        <p:nvSpPr>
          <p:cNvPr id="4" name="灯片编号占位符 3"/>
          <p:cNvSpPr>
            <a:spLocks noGrp="1"/>
          </p:cNvSpPr>
          <p:nvPr>
            <p:ph type="sldNum" sz="quarter" idx="10"/>
          </p:nvPr>
        </p:nvSpPr>
        <p:spPr/>
        <p:txBody>
          <a:bodyPr/>
          <a:lstStyle/>
          <a:p>
            <a:pPr>
              <a:defRPr/>
            </a:pPr>
            <a:fld id="{EFCA9C63-375F-4FC1-BE59-1FC19726130C}" type="slidenum">
              <a:rPr lang="zh-CN" altLang="en-US" smtClean="0"/>
              <a:t>6</a:t>
            </a:fld>
            <a:endParaRPr lang="en-US" altLang="zh-CN"/>
          </a:p>
        </p:txBody>
      </p:sp>
      <p:sp>
        <p:nvSpPr>
          <p:cNvPr id="6" name="矩形 5"/>
          <p:cNvSpPr>
            <a:spLocks noChangeAspect="1"/>
          </p:cNvSpPr>
          <p:nvPr>
            <p:custDataLst>
              <p:tags r:id="rId1"/>
            </p:custDataLst>
          </p:nvPr>
        </p:nvSpPr>
        <p:spPr>
          <a:xfrm>
            <a:off x="1306286" y="1096347"/>
            <a:ext cx="6531428" cy="4665306"/>
          </a:xfrm>
          <a:prstGeom prst="rect">
            <a:avLst/>
          </a:prstGeom>
          <a:blipFill>
            <a:blip r:embed="rId3"/>
            <a:stretch>
              <a:fillRect/>
            </a:stretch>
          </a:blipFill>
          <a:ln w="25400" cap="flat" cmpd="sng" algn="ctr">
            <a:noFill/>
            <a:prstDash val="solid"/>
          </a:ln>
          <a:effectLst/>
          <a:extLst>
            <a:ext uri="{91240B29-F687-4F45-9708-019B960494DF}">
              <a14:hiddenLine xmlns:a14="http://schemas.microsoft.com/office/drawing/2010/main" w="25400">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55600" rIns="355600" rtlCol="0" anchor="ctr"/>
          <a:lstStyle/>
          <a:p>
            <a:pPr algn="ct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慕课视频片段</a:t>
            </a:r>
          </a:p>
          <a:p>
            <a:pPr algn="just"/>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视频名称：</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1.4 </a:t>
            </a: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基尔霍夫定律</a:t>
            </a:r>
            <a:r>
              <a:rPr lang="en-US" altLang="zh-CN"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基尔霍夫定律</a:t>
            </a:r>
          </a:p>
          <a:p>
            <a:pPr algn="just"/>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zh-CN" altLang="en-US" sz="1600"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r>
              <a:rPr lang="zh-CN" altLang="en-US" sz="1100" dirty="0">
                <a:solidFill>
                  <a:srgbClr val="C8C8C8"/>
                </a:solidFill>
                <a:latin typeface="微软雅黑" panose="020B0503020204020204" pitchFamily="34" charset="-122"/>
                <a:ea typeface="微软雅黑" panose="020B0503020204020204" pitchFamily="34" charset="-122"/>
                <a:sym typeface="微软雅黑" panose="020B0503020204020204" pitchFamily="34" charset="-122"/>
              </a:rPr>
              <a:t>温馨提示：此视频框在点击“上传手机课件”时会进行转换，用手机进行观看时则会变为可点击的视频。此视频框可被拖动移位和修改大小</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77F0EE5D-C9C0-41FD-A6AC-FACC20D62EC6}" type="slidenum">
              <a:rPr lang="zh-CN" altLang="en-US" sz="1600" smtClean="0">
                <a:solidFill>
                  <a:srgbClr val="FFFF00"/>
                </a:solidFill>
                <a:ea typeface="宋体" panose="02010600030101010101" pitchFamily="2" charset="-122"/>
              </a:rPr>
              <a:t>7</a:t>
            </a:fld>
            <a:endParaRPr lang="en-US" altLang="zh-CN" sz="1600">
              <a:solidFill>
                <a:srgbClr val="FFFF00"/>
              </a:solidFill>
              <a:ea typeface="宋体" panose="02010600030101010101" pitchFamily="2" charset="-122"/>
            </a:endParaRPr>
          </a:p>
        </p:txBody>
      </p:sp>
      <p:sp>
        <p:nvSpPr>
          <p:cNvPr id="83970" name="Rectangle 2"/>
          <p:cNvSpPr>
            <a:spLocks noChangeArrowheads="1"/>
          </p:cNvSpPr>
          <p:nvPr/>
        </p:nvSpPr>
        <p:spPr bwMode="auto">
          <a:xfrm>
            <a:off x="381000" y="1052513"/>
            <a:ext cx="8153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spAutoFit/>
          </a:bodyPr>
          <a:lstStyle/>
          <a:p>
            <a:pPr eaLnBrk="1" hangingPunct="1">
              <a:lnSpc>
                <a:spcPct val="110000"/>
              </a:lnSpc>
              <a:spcBef>
                <a:spcPct val="25000"/>
              </a:spcBef>
              <a:defRPr/>
            </a:pPr>
            <a:r>
              <a:rPr lang="zh-CN" altLang="en-US" dirty="0">
                <a:effectLst>
                  <a:outerShdw blurRad="38100" dist="38100" dir="2700000" algn="tl">
                    <a:srgbClr val="C0C0C0"/>
                  </a:outerShdw>
                </a:effectLst>
              </a:rPr>
              <a:t>    基尔霍夫电流定律又称为基尔霍夫第一定律，简单记为</a:t>
            </a:r>
            <a:r>
              <a:rPr lang="en-US" altLang="zh-CN" b="1" dirty="0">
                <a:solidFill>
                  <a:srgbClr val="FF0000"/>
                </a:solidFill>
                <a:effectLst>
                  <a:outerShdw blurRad="38100" dist="38100" dir="2700000" algn="tl">
                    <a:srgbClr val="C0C0C0"/>
                  </a:outerShdw>
                </a:effectLst>
              </a:rPr>
              <a:t>KCL</a:t>
            </a:r>
            <a:r>
              <a:rPr lang="zh-CN" altLang="en-US" dirty="0">
                <a:effectLst>
                  <a:outerShdw blurRad="38100" dist="38100" dir="2700000" algn="tl">
                    <a:srgbClr val="C0C0C0"/>
                  </a:outerShdw>
                </a:effectLst>
              </a:rPr>
              <a:t>。其表达式为   </a:t>
            </a:r>
          </a:p>
          <a:p>
            <a:pPr eaLnBrk="1" hangingPunct="1">
              <a:lnSpc>
                <a:spcPct val="110000"/>
              </a:lnSpc>
              <a:spcBef>
                <a:spcPct val="25000"/>
              </a:spcBef>
              <a:defRPr/>
            </a:pPr>
            <a:endParaRPr lang="zh-CN" altLang="en-US" dirty="0">
              <a:effectLst>
                <a:outerShdw blurRad="38100" dist="38100" dir="2700000" algn="tl">
                  <a:srgbClr val="C0C0C0"/>
                </a:outerShdw>
              </a:effectLst>
            </a:endParaRPr>
          </a:p>
          <a:p>
            <a:pPr eaLnBrk="1" hangingPunct="1">
              <a:lnSpc>
                <a:spcPct val="110000"/>
              </a:lnSpc>
              <a:spcBef>
                <a:spcPct val="25000"/>
              </a:spcBef>
              <a:defRPr/>
            </a:pPr>
            <a:r>
              <a:rPr kumimoji="1" lang="zh-CN" altLang="en-US" dirty="0">
                <a:solidFill>
                  <a:srgbClr val="000000"/>
                </a:solidFill>
              </a:rPr>
              <a:t>可以表述为：任一时刻流出（流入）任一节点的电流的代数和等于零。</a:t>
            </a:r>
          </a:p>
        </p:txBody>
      </p:sp>
      <p:sp>
        <p:nvSpPr>
          <p:cNvPr id="83971" name="Rectangle 3" descr="40%"/>
          <p:cNvSpPr>
            <a:spLocks noChangeArrowheads="1"/>
          </p:cNvSpPr>
          <p:nvPr/>
        </p:nvSpPr>
        <p:spPr bwMode="auto">
          <a:xfrm>
            <a:off x="4876800" y="3657600"/>
            <a:ext cx="3549650" cy="884238"/>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dirty="0"/>
              <a:t>对结点 </a:t>
            </a:r>
            <a:r>
              <a:rPr lang="en-US" altLang="zh-CN" sz="2400" dirty="0"/>
              <a:t>a</a:t>
            </a:r>
            <a:r>
              <a:rPr lang="zh-CN" altLang="en-US" sz="2400" dirty="0"/>
              <a:t>：</a:t>
            </a:r>
          </a:p>
          <a:p>
            <a:pPr eaLnBrk="1" hangingPunct="1">
              <a:spcBef>
                <a:spcPct val="0"/>
              </a:spcBef>
              <a:buFontTx/>
              <a:buNone/>
            </a:pPr>
            <a:r>
              <a:rPr lang="zh-CN" altLang="en-US" sz="2400" dirty="0"/>
              <a:t>                 </a:t>
            </a:r>
            <a:r>
              <a:rPr kumimoji="1" lang="zh-CN" altLang="en-US" b="1" i="1" dirty="0"/>
              <a:t>－</a:t>
            </a:r>
            <a:r>
              <a:rPr kumimoji="1" lang="en-US" altLang="zh-CN" b="1" i="1" dirty="0"/>
              <a:t>I</a:t>
            </a:r>
            <a:r>
              <a:rPr kumimoji="1" lang="en-US" altLang="zh-CN" b="1" baseline="-25000" dirty="0"/>
              <a:t>1</a:t>
            </a:r>
            <a:r>
              <a:rPr kumimoji="1" lang="en-US" altLang="zh-CN" b="1" dirty="0"/>
              <a:t>+</a:t>
            </a:r>
            <a:r>
              <a:rPr kumimoji="1" lang="en-US" altLang="zh-CN" b="1" i="1" dirty="0"/>
              <a:t>I</a:t>
            </a:r>
            <a:r>
              <a:rPr kumimoji="1" lang="en-US" altLang="zh-CN" b="1" baseline="-25000" dirty="0"/>
              <a:t>2 </a:t>
            </a:r>
            <a:r>
              <a:rPr kumimoji="1" lang="en-US" altLang="zh-CN" b="1" dirty="0"/>
              <a:t>+ </a:t>
            </a:r>
            <a:r>
              <a:rPr kumimoji="1" lang="en-US" altLang="zh-CN" b="1" i="1" dirty="0"/>
              <a:t>I</a:t>
            </a:r>
            <a:r>
              <a:rPr kumimoji="1" lang="en-US" altLang="zh-CN" b="1" baseline="-25000" dirty="0"/>
              <a:t>3</a:t>
            </a:r>
            <a:r>
              <a:rPr kumimoji="1" lang="en-US" altLang="zh-CN" b="1" dirty="0"/>
              <a:t>=0</a:t>
            </a:r>
          </a:p>
        </p:txBody>
      </p:sp>
      <p:grpSp>
        <p:nvGrpSpPr>
          <p:cNvPr id="57349" name="Group 4"/>
          <p:cNvGrpSpPr/>
          <p:nvPr/>
        </p:nvGrpSpPr>
        <p:grpSpPr bwMode="auto">
          <a:xfrm>
            <a:off x="179388" y="3357563"/>
            <a:ext cx="4779962" cy="2547937"/>
            <a:chOff x="144" y="2160"/>
            <a:chExt cx="3011" cy="1605"/>
          </a:xfrm>
        </p:grpSpPr>
        <p:graphicFrame>
          <p:nvGraphicFramePr>
            <p:cNvPr id="57353" name="Object 5"/>
            <p:cNvGraphicFramePr>
              <a:graphicFrameLocks noChangeAspect="1"/>
            </p:cNvGraphicFramePr>
            <p:nvPr/>
          </p:nvGraphicFramePr>
          <p:xfrm>
            <a:off x="3084" y="2620"/>
            <a:ext cx="71" cy="135"/>
          </p:xfrm>
          <a:graphic>
            <a:graphicData uri="http://schemas.openxmlformats.org/presentationml/2006/ole">
              <mc:AlternateContent xmlns:mc="http://schemas.openxmlformats.org/markup-compatibility/2006">
                <mc:Choice xmlns:v="urn:schemas-microsoft-com:vml" Requires="v">
                  <p:oleObj name="公式" r:id="rId3" imgW="114300" imgH="215900" progId="Equation.3">
                    <p:embed/>
                  </p:oleObj>
                </mc:Choice>
                <mc:Fallback>
                  <p:oleObj name="公式" r:id="rId3" imgW="114300" imgH="2159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 y="2620"/>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4" name="Rectangle 6"/>
            <p:cNvSpPr>
              <a:spLocks noChangeArrowheads="1"/>
            </p:cNvSpPr>
            <p:nvPr/>
          </p:nvSpPr>
          <p:spPr bwMode="auto">
            <a:xfrm>
              <a:off x="916" y="2160"/>
              <a:ext cx="30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1</a:t>
              </a:r>
              <a:endParaRPr kumimoji="1" lang="en-US" altLang="zh-CN" b="1">
                <a:solidFill>
                  <a:schemeClr val="tx2"/>
                </a:solidFill>
                <a:ea typeface="宋体" panose="02010600030101010101" pitchFamily="2" charset="-122"/>
              </a:endParaRPr>
            </a:p>
          </p:txBody>
        </p:sp>
        <p:sp>
          <p:nvSpPr>
            <p:cNvPr id="57355" name="Line 7"/>
            <p:cNvSpPr>
              <a:spLocks noChangeShapeType="1"/>
            </p:cNvSpPr>
            <p:nvPr/>
          </p:nvSpPr>
          <p:spPr bwMode="auto">
            <a:xfrm>
              <a:off x="931" y="2496"/>
              <a:ext cx="252"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7356" name="Rectangle 8"/>
            <p:cNvSpPr>
              <a:spLocks noChangeArrowheads="1"/>
            </p:cNvSpPr>
            <p:nvPr/>
          </p:nvSpPr>
          <p:spPr bwMode="auto">
            <a:xfrm>
              <a:off x="1900" y="2160"/>
              <a:ext cx="27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2</a:t>
              </a:r>
              <a:endParaRPr kumimoji="1" lang="en-US" altLang="zh-CN" b="1">
                <a:solidFill>
                  <a:schemeClr val="tx2"/>
                </a:solidFill>
                <a:ea typeface="宋体" panose="02010600030101010101" pitchFamily="2" charset="-122"/>
              </a:endParaRPr>
            </a:p>
          </p:txBody>
        </p:sp>
        <p:sp>
          <p:nvSpPr>
            <p:cNvPr id="57357" name="Line 9"/>
            <p:cNvSpPr>
              <a:spLocks noChangeShapeType="1"/>
            </p:cNvSpPr>
            <p:nvPr/>
          </p:nvSpPr>
          <p:spPr bwMode="auto">
            <a:xfrm>
              <a:off x="1907" y="2496"/>
              <a:ext cx="25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7358" name="Group 10"/>
            <p:cNvGrpSpPr/>
            <p:nvPr/>
          </p:nvGrpSpPr>
          <p:grpSpPr bwMode="auto">
            <a:xfrm>
              <a:off x="1184" y="2892"/>
              <a:ext cx="257" cy="276"/>
              <a:chOff x="2304" y="1274"/>
              <a:chExt cx="322" cy="345"/>
            </a:xfrm>
          </p:grpSpPr>
          <p:sp>
            <p:nvSpPr>
              <p:cNvPr id="57389" name="Rectangle 11"/>
              <p:cNvSpPr>
                <a:spLocks noChangeArrowheads="1"/>
              </p:cNvSpPr>
              <p:nvPr/>
            </p:nvSpPr>
            <p:spPr bwMode="auto">
              <a:xfrm>
                <a:off x="2304" y="1274"/>
                <a:ext cx="31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I</a:t>
                </a:r>
                <a:r>
                  <a:rPr kumimoji="1" lang="en-US" altLang="zh-CN" b="1" baseline="-25000">
                    <a:solidFill>
                      <a:schemeClr val="tx2"/>
                    </a:solidFill>
                    <a:ea typeface="宋体" panose="02010600030101010101" pitchFamily="2" charset="-122"/>
                  </a:rPr>
                  <a:t>3</a:t>
                </a:r>
                <a:endParaRPr kumimoji="1" lang="en-US" altLang="zh-CN" b="1">
                  <a:solidFill>
                    <a:schemeClr val="tx2"/>
                  </a:solidFill>
                  <a:ea typeface="宋体" panose="02010600030101010101" pitchFamily="2" charset="-122"/>
                </a:endParaRPr>
              </a:p>
            </p:txBody>
          </p:sp>
          <p:sp>
            <p:nvSpPr>
              <p:cNvPr id="57390" name="Line 12"/>
              <p:cNvSpPr>
                <a:spLocks noChangeShapeType="1"/>
              </p:cNvSpPr>
              <p:nvPr/>
            </p:nvSpPr>
            <p:spPr bwMode="auto">
              <a:xfrm>
                <a:off x="2626" y="1275"/>
                <a:ext cx="0" cy="34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7359" name="Rectangle 13"/>
            <p:cNvSpPr>
              <a:spLocks noChangeArrowheads="1"/>
            </p:cNvSpPr>
            <p:nvPr/>
          </p:nvSpPr>
          <p:spPr bwMode="auto">
            <a:xfrm>
              <a:off x="1469" y="3519"/>
              <a:ext cx="241"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70000"/>
                </a:lnSpc>
                <a:spcBef>
                  <a:spcPct val="50000"/>
                </a:spcBef>
                <a:buClr>
                  <a:schemeClr val="tx1"/>
                </a:buClr>
                <a:buFontTx/>
                <a:buNone/>
              </a:pPr>
              <a:r>
                <a:rPr kumimoji="1" lang="en-US" altLang="zh-CN" b="1">
                  <a:solidFill>
                    <a:schemeClr val="tx2"/>
                  </a:solidFill>
                  <a:ea typeface="宋体" panose="02010600030101010101" pitchFamily="2" charset="-122"/>
                </a:rPr>
                <a:t>b</a:t>
              </a:r>
              <a:endParaRPr kumimoji="1" lang="en-US" altLang="zh-CN" b="1" i="1">
                <a:solidFill>
                  <a:schemeClr val="tx2"/>
                </a:solidFill>
                <a:ea typeface="宋体" panose="02010600030101010101" pitchFamily="2" charset="-122"/>
              </a:endParaRPr>
            </a:p>
          </p:txBody>
        </p:sp>
        <p:sp>
          <p:nvSpPr>
            <p:cNvPr id="57360" name="Rectangle 14"/>
            <p:cNvSpPr>
              <a:spLocks noChangeArrowheads="1"/>
            </p:cNvSpPr>
            <p:nvPr/>
          </p:nvSpPr>
          <p:spPr bwMode="auto">
            <a:xfrm>
              <a:off x="1469" y="2371"/>
              <a:ext cx="228"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70000"/>
                </a:lnSpc>
                <a:spcBef>
                  <a:spcPct val="50000"/>
                </a:spcBef>
                <a:buClr>
                  <a:schemeClr val="tx1"/>
                </a:buClr>
                <a:buFontTx/>
                <a:buNone/>
              </a:pPr>
              <a:r>
                <a:rPr kumimoji="1" lang="en-US" altLang="zh-CN" b="1">
                  <a:solidFill>
                    <a:schemeClr val="tx2"/>
                  </a:solidFill>
                  <a:ea typeface="宋体" panose="02010600030101010101" pitchFamily="2" charset="-122"/>
                </a:rPr>
                <a:t>a</a:t>
              </a:r>
              <a:endParaRPr kumimoji="1" lang="en-US" altLang="zh-CN" b="1" i="1">
                <a:solidFill>
                  <a:schemeClr val="tx2"/>
                </a:solidFill>
                <a:ea typeface="宋体" panose="02010600030101010101" pitchFamily="2" charset="-122"/>
              </a:endParaRPr>
            </a:p>
          </p:txBody>
        </p:sp>
        <p:sp>
          <p:nvSpPr>
            <p:cNvPr id="57361" name="Rectangle 15"/>
            <p:cNvSpPr>
              <a:spLocks noChangeArrowheads="1"/>
            </p:cNvSpPr>
            <p:nvPr/>
          </p:nvSpPr>
          <p:spPr bwMode="auto">
            <a:xfrm>
              <a:off x="2468" y="2678"/>
              <a:ext cx="2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a:solidFill>
                    <a:schemeClr val="tx2"/>
                  </a:solidFill>
                  <a:latin typeface="Symbol" panose="05050102010706020507" pitchFamily="18" charset="2"/>
                  <a:ea typeface="宋体" panose="02010600030101010101" pitchFamily="2" charset="-122"/>
                </a:rPr>
                <a:t>+</a:t>
              </a:r>
              <a:endParaRPr kumimoji="1" lang="en-US" altLang="zh-CN" b="1">
                <a:solidFill>
                  <a:schemeClr val="tx2"/>
                </a:solidFill>
                <a:ea typeface="宋体" panose="02010600030101010101" pitchFamily="2" charset="-122"/>
              </a:endParaRPr>
            </a:p>
          </p:txBody>
        </p:sp>
        <p:sp>
          <p:nvSpPr>
            <p:cNvPr id="57362" name="Text Box 16"/>
            <p:cNvSpPr txBox="1">
              <a:spLocks noChangeArrowheads="1"/>
            </p:cNvSpPr>
            <p:nvPr/>
          </p:nvSpPr>
          <p:spPr bwMode="auto">
            <a:xfrm>
              <a:off x="869" y="2682"/>
              <a:ext cx="116"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a:solidFill>
                  <a:schemeClr val="tx2"/>
                </a:solidFill>
                <a:ea typeface="宋体" panose="02010600030101010101" pitchFamily="2" charset="-122"/>
              </a:endParaRPr>
            </a:p>
          </p:txBody>
        </p:sp>
        <p:sp>
          <p:nvSpPr>
            <p:cNvPr id="57363" name="Oval 17"/>
            <p:cNvSpPr>
              <a:spLocks noChangeArrowheads="1"/>
            </p:cNvSpPr>
            <p:nvPr/>
          </p:nvSpPr>
          <p:spPr bwMode="auto">
            <a:xfrm>
              <a:off x="475" y="2928"/>
              <a:ext cx="253" cy="240"/>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7364" name="Oval 18"/>
            <p:cNvSpPr>
              <a:spLocks noChangeArrowheads="1"/>
            </p:cNvSpPr>
            <p:nvPr/>
          </p:nvSpPr>
          <p:spPr bwMode="auto">
            <a:xfrm>
              <a:off x="2378" y="2905"/>
              <a:ext cx="253" cy="239"/>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7365" name="Line 19"/>
            <p:cNvSpPr>
              <a:spLocks noChangeShapeType="1"/>
            </p:cNvSpPr>
            <p:nvPr/>
          </p:nvSpPr>
          <p:spPr bwMode="auto">
            <a:xfrm flipV="1">
              <a:off x="1200" y="2602"/>
              <a:ext cx="6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66" name="Line 20"/>
            <p:cNvSpPr>
              <a:spLocks noChangeShapeType="1"/>
            </p:cNvSpPr>
            <p:nvPr/>
          </p:nvSpPr>
          <p:spPr bwMode="auto">
            <a:xfrm>
              <a:off x="2507" y="2602"/>
              <a:ext cx="0" cy="8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67" name="Line 21"/>
            <p:cNvSpPr>
              <a:spLocks noChangeShapeType="1"/>
            </p:cNvSpPr>
            <p:nvPr/>
          </p:nvSpPr>
          <p:spPr bwMode="auto">
            <a:xfrm flipV="1">
              <a:off x="586" y="3486"/>
              <a:ext cx="192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68" name="Line 22"/>
            <p:cNvSpPr>
              <a:spLocks noChangeShapeType="1"/>
            </p:cNvSpPr>
            <p:nvPr/>
          </p:nvSpPr>
          <p:spPr bwMode="auto">
            <a:xfrm>
              <a:off x="610" y="2605"/>
              <a:ext cx="1" cy="1"/>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69" name="Line 23"/>
            <p:cNvSpPr>
              <a:spLocks noChangeShapeType="1"/>
            </p:cNvSpPr>
            <p:nvPr/>
          </p:nvSpPr>
          <p:spPr bwMode="auto">
            <a:xfrm>
              <a:off x="586" y="2592"/>
              <a:ext cx="0" cy="90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70" name="Rectangle 24"/>
            <p:cNvSpPr>
              <a:spLocks noChangeArrowheads="1"/>
            </p:cNvSpPr>
            <p:nvPr/>
          </p:nvSpPr>
          <p:spPr bwMode="auto">
            <a:xfrm>
              <a:off x="1393" y="2865"/>
              <a:ext cx="1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7371" name="Rectangle 25"/>
            <p:cNvSpPr>
              <a:spLocks noChangeArrowheads="1"/>
            </p:cNvSpPr>
            <p:nvPr/>
          </p:nvSpPr>
          <p:spPr bwMode="auto">
            <a:xfrm>
              <a:off x="2474" y="3101"/>
              <a:ext cx="18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a:solidFill>
                    <a:schemeClr val="tx2"/>
                  </a:solidFill>
                  <a:latin typeface="Symbol" panose="05050102010706020507" pitchFamily="18" charset="2"/>
                  <a:ea typeface="宋体" panose="02010600030101010101" pitchFamily="2" charset="-122"/>
                </a:rPr>
                <a:t>-</a:t>
              </a:r>
            </a:p>
          </p:txBody>
        </p:sp>
        <p:sp>
          <p:nvSpPr>
            <p:cNvPr id="57372" name="Rectangle 26"/>
            <p:cNvSpPr>
              <a:spLocks noChangeArrowheads="1"/>
            </p:cNvSpPr>
            <p:nvPr/>
          </p:nvSpPr>
          <p:spPr bwMode="auto">
            <a:xfrm>
              <a:off x="2640" y="2911"/>
              <a:ext cx="36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U</a:t>
              </a:r>
              <a:r>
                <a:rPr kumimoji="1" lang="en-US" altLang="zh-CN" b="1" baseline="-25000">
                  <a:solidFill>
                    <a:schemeClr val="tx2"/>
                  </a:solidFill>
                  <a:ea typeface="宋体" panose="02010600030101010101" pitchFamily="2" charset="-122"/>
                </a:rPr>
                <a:t>S2</a:t>
              </a:r>
              <a:endParaRPr kumimoji="1" lang="en-US" altLang="zh-CN" b="1">
                <a:solidFill>
                  <a:schemeClr val="tx2"/>
                </a:solidFill>
                <a:ea typeface="宋体" panose="02010600030101010101" pitchFamily="2" charset="-122"/>
              </a:endParaRPr>
            </a:p>
          </p:txBody>
        </p:sp>
        <p:sp>
          <p:nvSpPr>
            <p:cNvPr id="57373" name="Rectangle 27"/>
            <p:cNvSpPr>
              <a:spLocks noChangeArrowheads="1"/>
            </p:cNvSpPr>
            <p:nvPr/>
          </p:nvSpPr>
          <p:spPr bwMode="auto">
            <a:xfrm>
              <a:off x="1838" y="2664"/>
              <a:ext cx="33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R</a:t>
              </a:r>
              <a:r>
                <a:rPr kumimoji="1" lang="en-US" altLang="zh-CN" b="1" baseline="-25000">
                  <a:solidFill>
                    <a:schemeClr val="tx2"/>
                  </a:solidFill>
                  <a:ea typeface="宋体" panose="02010600030101010101" pitchFamily="2" charset="-122"/>
                </a:rPr>
                <a:t>2</a:t>
              </a:r>
              <a:endParaRPr kumimoji="1" lang="en-US" altLang="zh-CN">
                <a:solidFill>
                  <a:schemeClr val="tx2"/>
                </a:solidFill>
                <a:ea typeface="宋体" panose="02010600030101010101" pitchFamily="2" charset="-122"/>
              </a:endParaRPr>
            </a:p>
          </p:txBody>
        </p:sp>
        <p:sp>
          <p:nvSpPr>
            <p:cNvPr id="57374" name="Rectangle 28"/>
            <p:cNvSpPr>
              <a:spLocks noChangeArrowheads="1"/>
            </p:cNvSpPr>
            <p:nvPr/>
          </p:nvSpPr>
          <p:spPr bwMode="auto">
            <a:xfrm>
              <a:off x="394" y="2717"/>
              <a:ext cx="1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a:solidFill>
                    <a:schemeClr val="tx2"/>
                  </a:solidFill>
                  <a:latin typeface="Symbol" panose="05050102010706020507" pitchFamily="18" charset="2"/>
                  <a:ea typeface="宋体" panose="02010600030101010101" pitchFamily="2" charset="-122"/>
                </a:rPr>
                <a:t>+</a:t>
              </a:r>
            </a:p>
          </p:txBody>
        </p:sp>
        <p:sp>
          <p:nvSpPr>
            <p:cNvPr id="57375" name="Rectangle 29"/>
            <p:cNvSpPr>
              <a:spLocks noChangeArrowheads="1"/>
            </p:cNvSpPr>
            <p:nvPr/>
          </p:nvSpPr>
          <p:spPr bwMode="auto">
            <a:xfrm>
              <a:off x="392" y="2865"/>
              <a:ext cx="18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7376" name="Rectangle 30"/>
            <p:cNvSpPr>
              <a:spLocks noChangeArrowheads="1"/>
            </p:cNvSpPr>
            <p:nvPr/>
          </p:nvSpPr>
          <p:spPr bwMode="auto">
            <a:xfrm>
              <a:off x="376" y="3101"/>
              <a:ext cx="17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b="1">
                  <a:solidFill>
                    <a:schemeClr val="tx2"/>
                  </a:solidFill>
                  <a:latin typeface="Symbol" panose="05050102010706020507" pitchFamily="18" charset="2"/>
                  <a:ea typeface="宋体" panose="02010600030101010101" pitchFamily="2" charset="-122"/>
                </a:rPr>
                <a:t> </a:t>
              </a:r>
              <a:r>
                <a:rPr kumimoji="1" lang="en-US" altLang="zh-CN" b="1">
                  <a:solidFill>
                    <a:schemeClr val="tx2"/>
                  </a:solidFill>
                  <a:latin typeface="Symbol" panose="05050102010706020507" pitchFamily="18" charset="2"/>
                  <a:ea typeface="宋体" panose="02010600030101010101" pitchFamily="2" charset="-122"/>
                </a:rPr>
                <a:t>-</a:t>
              </a:r>
            </a:p>
          </p:txBody>
        </p:sp>
        <p:sp>
          <p:nvSpPr>
            <p:cNvPr id="57377" name="Oval 31"/>
            <p:cNvSpPr>
              <a:spLocks noChangeArrowheads="1"/>
            </p:cNvSpPr>
            <p:nvPr/>
          </p:nvSpPr>
          <p:spPr bwMode="auto">
            <a:xfrm flipV="1">
              <a:off x="1530" y="2563"/>
              <a:ext cx="55" cy="55"/>
            </a:xfrm>
            <a:prstGeom prst="ellipse">
              <a:avLst/>
            </a:prstGeom>
            <a:solidFill>
              <a:schemeClr val="tx1"/>
            </a:solidFill>
            <a:ln>
              <a:noFill/>
            </a:ln>
            <a:effectLst/>
            <a:extLst>
              <a:ext uri="{91240B29-F687-4F45-9708-019B960494DF}">
                <a14:hiddenLine xmlns:a14="http://schemas.microsoft.com/office/drawing/2010/main" w="9525">
                  <a:solidFill>
                    <a:schemeClr val="accent2"/>
                  </a:solidFill>
                  <a:rou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7378" name="Oval 32"/>
            <p:cNvSpPr>
              <a:spLocks noChangeArrowheads="1"/>
            </p:cNvSpPr>
            <p:nvPr/>
          </p:nvSpPr>
          <p:spPr bwMode="auto">
            <a:xfrm flipV="1">
              <a:off x="1537" y="3447"/>
              <a:ext cx="56" cy="55"/>
            </a:xfrm>
            <a:prstGeom prst="ellipse">
              <a:avLst/>
            </a:prstGeom>
            <a:solidFill>
              <a:schemeClr val="tx1"/>
            </a:solidFill>
            <a:ln>
              <a:noFill/>
            </a:ln>
            <a:effectLst/>
            <a:extLst>
              <a:ext uri="{91240B29-F687-4F45-9708-019B960494DF}">
                <a14:hiddenLine xmlns:a14="http://schemas.microsoft.com/office/drawing/2010/main" w="9525">
                  <a:solidFill>
                    <a:schemeClr val="accent2"/>
                  </a:solidFill>
                  <a:rou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7379" name="Rectangle 33"/>
            <p:cNvSpPr>
              <a:spLocks noChangeArrowheads="1"/>
            </p:cNvSpPr>
            <p:nvPr/>
          </p:nvSpPr>
          <p:spPr bwMode="auto">
            <a:xfrm rot="5400000">
              <a:off x="1948" y="2488"/>
              <a:ext cx="113" cy="239"/>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7380" name="Rectangle 34"/>
            <p:cNvSpPr>
              <a:spLocks noChangeArrowheads="1"/>
            </p:cNvSpPr>
            <p:nvPr/>
          </p:nvSpPr>
          <p:spPr bwMode="auto">
            <a:xfrm rot="5400000">
              <a:off x="1011" y="2488"/>
              <a:ext cx="112" cy="240"/>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7381" name="Rectangle 35"/>
            <p:cNvSpPr>
              <a:spLocks noChangeArrowheads="1"/>
            </p:cNvSpPr>
            <p:nvPr/>
          </p:nvSpPr>
          <p:spPr bwMode="auto">
            <a:xfrm>
              <a:off x="1611" y="2928"/>
              <a:ext cx="22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R</a:t>
              </a:r>
              <a:r>
                <a:rPr kumimoji="1" lang="en-US" altLang="zh-CN" b="1" baseline="-25000">
                  <a:solidFill>
                    <a:schemeClr val="tx2"/>
                  </a:solidFill>
                  <a:ea typeface="宋体" panose="02010600030101010101" pitchFamily="2" charset="-122"/>
                </a:rPr>
                <a:t>3</a:t>
              </a:r>
              <a:endParaRPr kumimoji="1" lang="en-US" altLang="zh-CN">
                <a:solidFill>
                  <a:schemeClr val="tx2"/>
                </a:solidFill>
                <a:ea typeface="宋体" panose="02010600030101010101" pitchFamily="2" charset="-122"/>
              </a:endParaRPr>
            </a:p>
          </p:txBody>
        </p:sp>
        <p:sp>
          <p:nvSpPr>
            <p:cNvPr id="57382" name="Rectangle 36"/>
            <p:cNvSpPr>
              <a:spLocks noChangeArrowheads="1"/>
            </p:cNvSpPr>
            <p:nvPr/>
          </p:nvSpPr>
          <p:spPr bwMode="auto">
            <a:xfrm>
              <a:off x="874" y="2682"/>
              <a:ext cx="41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dirty="0">
                  <a:solidFill>
                    <a:schemeClr val="tx2"/>
                  </a:solidFill>
                  <a:ea typeface="宋体" panose="02010600030101010101" pitchFamily="2" charset="-122"/>
                </a:rPr>
                <a:t>R</a:t>
              </a:r>
              <a:r>
                <a:rPr kumimoji="1" lang="en-US" altLang="zh-CN" b="1" baseline="-25000" dirty="0">
                  <a:solidFill>
                    <a:schemeClr val="tx2"/>
                  </a:solidFill>
                  <a:ea typeface="宋体" panose="02010600030101010101" pitchFamily="2" charset="-122"/>
                </a:rPr>
                <a:t>1</a:t>
              </a:r>
              <a:endParaRPr kumimoji="1" lang="en-US" altLang="zh-CN" dirty="0">
                <a:solidFill>
                  <a:schemeClr val="tx2"/>
                </a:solidFill>
                <a:ea typeface="宋体" panose="02010600030101010101" pitchFamily="2" charset="-122"/>
              </a:endParaRPr>
            </a:p>
          </p:txBody>
        </p:sp>
        <p:sp>
          <p:nvSpPr>
            <p:cNvPr id="57383" name="Line 37"/>
            <p:cNvSpPr>
              <a:spLocks noChangeShapeType="1"/>
            </p:cNvSpPr>
            <p:nvPr/>
          </p:nvSpPr>
          <p:spPr bwMode="auto">
            <a:xfrm flipH="1">
              <a:off x="1555" y="2605"/>
              <a:ext cx="0" cy="3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84" name="Rectangle 38"/>
            <p:cNvSpPr>
              <a:spLocks noChangeArrowheads="1"/>
            </p:cNvSpPr>
            <p:nvPr/>
          </p:nvSpPr>
          <p:spPr bwMode="auto">
            <a:xfrm>
              <a:off x="1498" y="2905"/>
              <a:ext cx="113" cy="239"/>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7385" name="Rectangle 39"/>
            <p:cNvSpPr>
              <a:spLocks noChangeArrowheads="1"/>
            </p:cNvSpPr>
            <p:nvPr/>
          </p:nvSpPr>
          <p:spPr bwMode="auto">
            <a:xfrm>
              <a:off x="144" y="2928"/>
              <a:ext cx="43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b="1" i="1">
                  <a:solidFill>
                    <a:schemeClr val="tx2"/>
                  </a:solidFill>
                  <a:ea typeface="宋体" panose="02010600030101010101" pitchFamily="2" charset="-122"/>
                </a:rPr>
                <a:t>U</a:t>
              </a:r>
              <a:r>
                <a:rPr kumimoji="1" lang="en-US" altLang="zh-CN" b="1" baseline="-25000">
                  <a:solidFill>
                    <a:schemeClr val="tx2"/>
                  </a:solidFill>
                  <a:ea typeface="宋体" panose="02010600030101010101" pitchFamily="2" charset="-122"/>
                </a:rPr>
                <a:t>S1</a:t>
              </a:r>
            </a:p>
          </p:txBody>
        </p:sp>
        <p:sp>
          <p:nvSpPr>
            <p:cNvPr id="57386" name="Line 40"/>
            <p:cNvSpPr>
              <a:spLocks noChangeShapeType="1"/>
            </p:cNvSpPr>
            <p:nvPr/>
          </p:nvSpPr>
          <p:spPr bwMode="auto">
            <a:xfrm>
              <a:off x="1555" y="3140"/>
              <a:ext cx="0" cy="346"/>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87" name="Line 41"/>
            <p:cNvSpPr>
              <a:spLocks noChangeShapeType="1"/>
            </p:cNvSpPr>
            <p:nvPr/>
          </p:nvSpPr>
          <p:spPr bwMode="auto">
            <a:xfrm>
              <a:off x="2122" y="2602"/>
              <a:ext cx="38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88" name="Line 42"/>
            <p:cNvSpPr>
              <a:spLocks noChangeShapeType="1"/>
            </p:cNvSpPr>
            <p:nvPr/>
          </p:nvSpPr>
          <p:spPr bwMode="auto">
            <a:xfrm>
              <a:off x="586" y="2602"/>
              <a:ext cx="363"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11" name="Rectangle 43" descr="40%"/>
          <p:cNvSpPr>
            <a:spLocks noChangeArrowheads="1"/>
          </p:cNvSpPr>
          <p:nvPr/>
        </p:nvSpPr>
        <p:spPr bwMode="auto">
          <a:xfrm>
            <a:off x="4932363" y="4652963"/>
            <a:ext cx="3500437" cy="884237"/>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zh-CN" altLang="en-US" sz="2400"/>
              <a:t>对结点 </a:t>
            </a:r>
            <a:r>
              <a:rPr lang="en-US" altLang="zh-CN" sz="2400"/>
              <a:t>b</a:t>
            </a:r>
            <a:r>
              <a:rPr lang="zh-CN" altLang="en-US" sz="2400"/>
              <a:t>：</a:t>
            </a:r>
          </a:p>
          <a:p>
            <a:pPr eaLnBrk="1" hangingPunct="1">
              <a:spcBef>
                <a:spcPct val="0"/>
              </a:spcBef>
              <a:buFontTx/>
              <a:buNone/>
            </a:pPr>
            <a:r>
              <a:rPr lang="zh-CN" altLang="en-US" sz="2400"/>
              <a:t>                 </a:t>
            </a:r>
            <a:r>
              <a:rPr kumimoji="1" lang="en-US" altLang="zh-CN" b="1" i="1"/>
              <a:t>I</a:t>
            </a:r>
            <a:r>
              <a:rPr kumimoji="1" lang="en-US" altLang="zh-CN" b="1" baseline="-25000"/>
              <a:t>1</a:t>
            </a:r>
            <a:r>
              <a:rPr kumimoji="1" lang="zh-CN" altLang="en-US" b="1"/>
              <a:t>－</a:t>
            </a:r>
            <a:r>
              <a:rPr kumimoji="1" lang="en-US" altLang="zh-CN" b="1" i="1"/>
              <a:t>I</a:t>
            </a:r>
            <a:r>
              <a:rPr kumimoji="1" lang="en-US" altLang="zh-CN" b="1" baseline="-25000"/>
              <a:t>2 </a:t>
            </a:r>
            <a:r>
              <a:rPr kumimoji="1" lang="zh-CN" altLang="en-US" b="1"/>
              <a:t>－ </a:t>
            </a:r>
            <a:r>
              <a:rPr kumimoji="1" lang="en-US" altLang="zh-CN" b="1" i="1"/>
              <a:t>I</a:t>
            </a:r>
            <a:r>
              <a:rPr kumimoji="1" lang="en-US" altLang="zh-CN" b="1" baseline="-25000"/>
              <a:t>3</a:t>
            </a:r>
            <a:r>
              <a:rPr kumimoji="1" lang="en-US" altLang="zh-CN" b="1"/>
              <a:t>=0</a:t>
            </a:r>
          </a:p>
        </p:txBody>
      </p:sp>
      <p:graphicFrame>
        <p:nvGraphicFramePr>
          <p:cNvPr id="30728" name="Object 8"/>
          <p:cNvGraphicFramePr>
            <a:graphicFrameLocks noGrp="1" noChangeAspect="1"/>
          </p:cNvGraphicFramePr>
          <p:nvPr>
            <p:ph idx="1"/>
          </p:nvPr>
        </p:nvGraphicFramePr>
        <p:xfrm>
          <a:off x="3924300" y="1628775"/>
          <a:ext cx="1296988" cy="614363"/>
        </p:xfrm>
        <a:graphic>
          <a:graphicData uri="http://schemas.openxmlformats.org/presentationml/2006/ole">
            <mc:AlternateContent xmlns:mc="http://schemas.openxmlformats.org/markup-compatibility/2006">
              <mc:Choice xmlns:v="urn:schemas-microsoft-com:vml" Requires="v">
                <p:oleObj name="Equation" r:id="rId5" imgW="482600" imgH="228600" progId="Equation.DSMT4">
                  <p:embed/>
                </p:oleObj>
              </mc:Choice>
              <mc:Fallback>
                <p:oleObj name="Equation" r:id="rId5" imgW="482600" imgH="2286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1628775"/>
                        <a:ext cx="1296988" cy="614363"/>
                      </a:xfrm>
                      <a:prstGeom prst="rect">
                        <a:avLst/>
                      </a:prstGeom>
                      <a:solidFill>
                        <a:srgbClr val="AFFFEA"/>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2" name="Rectangle 46"/>
          <p:cNvSpPr>
            <a:spLocks noGrp="1" noChangeArrowheads="1"/>
          </p:cNvSpPr>
          <p:nvPr>
            <p:ph type="title"/>
          </p:nvPr>
        </p:nvSpPr>
        <p:spPr/>
        <p:txBody>
          <a:bodyPr/>
          <a:lstStyle/>
          <a:p>
            <a:r>
              <a:rPr lang="en-US" altLang="zh-CN" sz="3200"/>
              <a:t>1.5.1 </a:t>
            </a:r>
            <a:r>
              <a:rPr lang="zh-CN" altLang="en-US" sz="3200"/>
              <a:t>基尔霍夫 电流定律（</a:t>
            </a:r>
            <a:r>
              <a:rPr lang="en-US" altLang="zh-CN" sz="3200"/>
              <a:t>KCL)</a:t>
            </a:r>
            <a:endParaRPr lang="zh-CN" altLang="en-US" sz="3200"/>
          </a:p>
        </p:txBody>
      </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8475" y="3103669"/>
            <a:ext cx="3209041" cy="2535023"/>
          </a:xfrm>
          <a:prstGeom prst="rect">
            <a:avLst/>
          </a:prstGeom>
        </p:spPr>
      </p:pic>
      <p:sp>
        <p:nvSpPr>
          <p:cNvPr id="2" name="文本框 1">
            <a:extLst>
              <a:ext uri="{FF2B5EF4-FFF2-40B4-BE49-F238E27FC236}">
                <a16:creationId xmlns:a16="http://schemas.microsoft.com/office/drawing/2014/main" id="{0FEF0B59-2921-6691-9574-25D0C4C1C90E}"/>
              </a:ext>
            </a:extLst>
          </p:cNvPr>
          <p:cNvSpPr txBox="1"/>
          <p:nvPr/>
        </p:nvSpPr>
        <p:spPr>
          <a:xfrm>
            <a:off x="4938340" y="2977058"/>
            <a:ext cx="3262432" cy="461665"/>
          </a:xfrm>
          <a:prstGeom prst="rect">
            <a:avLst/>
          </a:prstGeom>
          <a:noFill/>
        </p:spPr>
        <p:txBody>
          <a:bodyPr wrap="none" rtlCol="0">
            <a:spAutoFit/>
          </a:bodyPr>
          <a:lstStyle/>
          <a:p>
            <a:r>
              <a:rPr lang="zh-CN" altLang="en-US" dirty="0">
                <a:solidFill>
                  <a:srgbClr val="FF0000"/>
                </a:solidFill>
              </a:rPr>
              <a:t>假设流出节点电流为正</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wipe(left)">
                                      <p:cBhvr>
                                        <p:cTn id="7" dur="500"/>
                                        <p:tgtEl>
                                          <p:spTgt spid="83970"/>
                                        </p:tgtEl>
                                      </p:cBhvr>
                                    </p:animEffect>
                                  </p:childTnLst>
                                </p:cTn>
                              </p:par>
                              <p:par>
                                <p:cTn id="8" presetID="8" presetClass="entr" presetSubtype="16" fill="hold" nodeType="withEffect">
                                  <p:stCondLst>
                                    <p:cond delay="0"/>
                                  </p:stCondLst>
                                  <p:childTnLst>
                                    <p:set>
                                      <p:cBhvr>
                                        <p:cTn id="9" dur="1" fill="hold">
                                          <p:stCondLst>
                                            <p:cond delay="0"/>
                                          </p:stCondLst>
                                        </p:cTn>
                                        <p:tgtEl>
                                          <p:spTgt spid="30728"/>
                                        </p:tgtEl>
                                        <p:attrNameLst>
                                          <p:attrName>style.visibility</p:attrName>
                                        </p:attrNameLst>
                                      </p:cBhvr>
                                      <p:to>
                                        <p:strVal val="visible"/>
                                      </p:to>
                                    </p:set>
                                    <p:animEffect transition="in" filter="diamond(in)">
                                      <p:cBhvr>
                                        <p:cTn id="10" dur="2000"/>
                                        <p:tgtEl>
                                          <p:spTgt spid="3072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3971"/>
                                        </p:tgtEl>
                                        <p:attrNameLst>
                                          <p:attrName>style.visibility</p:attrName>
                                        </p:attrNameLst>
                                      </p:cBhvr>
                                      <p:to>
                                        <p:strVal val="visible"/>
                                      </p:to>
                                    </p:set>
                                    <p:animEffect transition="in" filter="wipe(left)">
                                      <p:cBhvr>
                                        <p:cTn id="23" dur="500"/>
                                        <p:tgtEl>
                                          <p:spTgt spid="8397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4011"/>
                                        </p:tgtEl>
                                        <p:attrNameLst>
                                          <p:attrName>style.visibility</p:attrName>
                                        </p:attrNameLst>
                                      </p:cBhvr>
                                      <p:to>
                                        <p:strVal val="visible"/>
                                      </p:to>
                                    </p:set>
                                    <p:animEffect transition="in" filter="wipe(left)">
                                      <p:cBhvr>
                                        <p:cTn id="28" dur="500"/>
                                        <p:tgtEl>
                                          <p:spTgt spid="840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utoUpdateAnimBg="0"/>
      <p:bldP spid="83971" grpId="0" autoUpdateAnimBg="0"/>
      <p:bldP spid="84011" grpId="0" autoUpdateAnimBg="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9"/>
          <p:cNvSpPr>
            <a:spLocks noGrp="1" noChangeArrowheads="1"/>
          </p:cNvSpPr>
          <p:nvPr>
            <p:ph type="sldNum" sz="quarter" idx="10"/>
          </p:nvPr>
        </p:nvSpPr>
        <p:spPr>
          <a:noFill/>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fld id="{5CB77E5B-7813-4550-905A-97D5EB60B178}" type="slidenum">
              <a:rPr lang="zh-CN" altLang="en-US" sz="1600" smtClean="0">
                <a:solidFill>
                  <a:srgbClr val="FFFF00"/>
                </a:solidFill>
                <a:ea typeface="宋体" panose="02010600030101010101" pitchFamily="2" charset="-122"/>
              </a:rPr>
              <a:t>8</a:t>
            </a:fld>
            <a:endParaRPr lang="en-US" altLang="zh-CN" sz="1600">
              <a:solidFill>
                <a:srgbClr val="FFFF00"/>
              </a:solidFill>
              <a:ea typeface="宋体" panose="02010600030101010101" pitchFamily="2" charset="-122"/>
            </a:endParaRPr>
          </a:p>
        </p:txBody>
      </p:sp>
      <p:grpSp>
        <p:nvGrpSpPr>
          <p:cNvPr id="58371" name="Group 2"/>
          <p:cNvGrpSpPr/>
          <p:nvPr/>
        </p:nvGrpSpPr>
        <p:grpSpPr bwMode="auto">
          <a:xfrm>
            <a:off x="107950" y="1052513"/>
            <a:ext cx="4779963" cy="2540000"/>
            <a:chOff x="144" y="1008"/>
            <a:chExt cx="3011" cy="1600"/>
          </a:xfrm>
        </p:grpSpPr>
        <p:graphicFrame>
          <p:nvGraphicFramePr>
            <p:cNvPr id="58412" name="Object 3"/>
            <p:cNvGraphicFramePr>
              <a:graphicFrameLocks noChangeAspect="1"/>
            </p:cNvGraphicFramePr>
            <p:nvPr/>
          </p:nvGraphicFramePr>
          <p:xfrm>
            <a:off x="3084" y="1468"/>
            <a:ext cx="71" cy="135"/>
          </p:xfrm>
          <a:graphic>
            <a:graphicData uri="http://schemas.openxmlformats.org/presentationml/2006/ole">
              <mc:AlternateContent xmlns:mc="http://schemas.openxmlformats.org/markup-compatibility/2006">
                <mc:Choice xmlns:v="urn:schemas-microsoft-com:vml" Requires="v">
                  <p:oleObj name="公式" r:id="rId2" imgW="114300" imgH="215900" progId="Equation.3">
                    <p:embed/>
                  </p:oleObj>
                </mc:Choice>
                <mc:Fallback>
                  <p:oleObj name="公式" r:id="rId2" imgW="114300" imgH="2159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 y="1468"/>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413" name="Rectangle 4"/>
            <p:cNvSpPr>
              <a:spLocks noChangeArrowheads="1"/>
            </p:cNvSpPr>
            <p:nvPr/>
          </p:nvSpPr>
          <p:spPr bwMode="auto">
            <a:xfrm>
              <a:off x="916" y="1008"/>
              <a:ext cx="30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I</a:t>
              </a:r>
              <a:r>
                <a:rPr kumimoji="1" lang="en-US" altLang="zh-CN" sz="2400" b="1" baseline="-25000">
                  <a:solidFill>
                    <a:schemeClr val="tx2"/>
                  </a:solidFill>
                  <a:ea typeface="宋体" panose="02010600030101010101" pitchFamily="2" charset="-122"/>
                </a:rPr>
                <a:t>1</a:t>
              </a:r>
              <a:endParaRPr kumimoji="1" lang="en-US" altLang="zh-CN" sz="2400" b="1">
                <a:solidFill>
                  <a:schemeClr val="tx2"/>
                </a:solidFill>
                <a:ea typeface="宋体" panose="02010600030101010101" pitchFamily="2" charset="-122"/>
              </a:endParaRPr>
            </a:p>
          </p:txBody>
        </p:sp>
        <p:sp>
          <p:nvSpPr>
            <p:cNvPr id="58414" name="Line 5"/>
            <p:cNvSpPr>
              <a:spLocks noChangeShapeType="1"/>
            </p:cNvSpPr>
            <p:nvPr/>
          </p:nvSpPr>
          <p:spPr bwMode="auto">
            <a:xfrm>
              <a:off x="931" y="1344"/>
              <a:ext cx="252"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58415" name="Rectangle 6"/>
            <p:cNvSpPr>
              <a:spLocks noChangeArrowheads="1"/>
            </p:cNvSpPr>
            <p:nvPr/>
          </p:nvSpPr>
          <p:spPr bwMode="auto">
            <a:xfrm>
              <a:off x="1900" y="1027"/>
              <a:ext cx="27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I</a:t>
              </a:r>
              <a:r>
                <a:rPr kumimoji="1" lang="en-US" altLang="zh-CN" sz="2400" b="1" baseline="-25000">
                  <a:solidFill>
                    <a:schemeClr val="tx2"/>
                  </a:solidFill>
                  <a:ea typeface="宋体" panose="02010600030101010101" pitchFamily="2" charset="-122"/>
                </a:rPr>
                <a:t>2</a:t>
              </a:r>
              <a:endParaRPr kumimoji="1" lang="en-US" altLang="zh-CN" sz="2400" b="1">
                <a:solidFill>
                  <a:schemeClr val="tx2"/>
                </a:solidFill>
                <a:ea typeface="宋体" panose="02010600030101010101" pitchFamily="2" charset="-122"/>
              </a:endParaRPr>
            </a:p>
          </p:txBody>
        </p:sp>
        <p:sp>
          <p:nvSpPr>
            <p:cNvPr id="58416" name="Line 7"/>
            <p:cNvSpPr>
              <a:spLocks noChangeShapeType="1"/>
            </p:cNvSpPr>
            <p:nvPr/>
          </p:nvSpPr>
          <p:spPr bwMode="auto">
            <a:xfrm>
              <a:off x="1870" y="1344"/>
              <a:ext cx="25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58417" name="Group 8"/>
            <p:cNvGrpSpPr/>
            <p:nvPr/>
          </p:nvGrpSpPr>
          <p:grpSpPr bwMode="auto">
            <a:xfrm>
              <a:off x="1184" y="1740"/>
              <a:ext cx="257" cy="276"/>
              <a:chOff x="2304" y="1274"/>
              <a:chExt cx="322" cy="345"/>
            </a:xfrm>
          </p:grpSpPr>
          <p:sp>
            <p:nvSpPr>
              <p:cNvPr id="58448" name="Rectangle 9"/>
              <p:cNvSpPr>
                <a:spLocks noChangeArrowheads="1"/>
              </p:cNvSpPr>
              <p:nvPr/>
            </p:nvSpPr>
            <p:spPr bwMode="auto">
              <a:xfrm>
                <a:off x="2304" y="1274"/>
                <a:ext cx="3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I</a:t>
                </a:r>
                <a:r>
                  <a:rPr kumimoji="1" lang="en-US" altLang="zh-CN" sz="2400" b="1" baseline="-25000">
                    <a:solidFill>
                      <a:schemeClr val="tx2"/>
                    </a:solidFill>
                    <a:ea typeface="宋体" panose="02010600030101010101" pitchFamily="2" charset="-122"/>
                  </a:rPr>
                  <a:t>3</a:t>
                </a:r>
                <a:endParaRPr kumimoji="1" lang="en-US" altLang="zh-CN" sz="2400" b="1">
                  <a:solidFill>
                    <a:schemeClr val="tx2"/>
                  </a:solidFill>
                  <a:ea typeface="宋体" panose="02010600030101010101" pitchFamily="2" charset="-122"/>
                </a:endParaRPr>
              </a:p>
            </p:txBody>
          </p:sp>
          <p:sp>
            <p:nvSpPr>
              <p:cNvPr id="58449" name="Line 10"/>
              <p:cNvSpPr>
                <a:spLocks noChangeShapeType="1"/>
              </p:cNvSpPr>
              <p:nvPr/>
            </p:nvSpPr>
            <p:spPr bwMode="auto">
              <a:xfrm>
                <a:off x="2626" y="1275"/>
                <a:ext cx="0" cy="34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8418" name="Rectangle 11"/>
            <p:cNvSpPr>
              <a:spLocks noChangeArrowheads="1"/>
            </p:cNvSpPr>
            <p:nvPr/>
          </p:nvSpPr>
          <p:spPr bwMode="auto">
            <a:xfrm>
              <a:off x="1469" y="2389"/>
              <a:ext cx="223"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70000"/>
                </a:lnSpc>
                <a:spcBef>
                  <a:spcPct val="50000"/>
                </a:spcBef>
                <a:buClr>
                  <a:schemeClr val="tx1"/>
                </a:buClr>
                <a:buFontTx/>
                <a:buNone/>
              </a:pPr>
              <a:r>
                <a:rPr kumimoji="1" lang="en-US" altLang="zh-CN" sz="2400" b="1">
                  <a:solidFill>
                    <a:schemeClr val="tx2"/>
                  </a:solidFill>
                  <a:ea typeface="宋体" panose="02010600030101010101" pitchFamily="2" charset="-122"/>
                </a:rPr>
                <a:t>b</a:t>
              </a:r>
              <a:endParaRPr kumimoji="1" lang="en-US" altLang="zh-CN" sz="2400" b="1" i="1">
                <a:solidFill>
                  <a:schemeClr val="tx2"/>
                </a:solidFill>
                <a:ea typeface="宋体" panose="02010600030101010101" pitchFamily="2" charset="-122"/>
              </a:endParaRPr>
            </a:p>
          </p:txBody>
        </p:sp>
        <p:sp>
          <p:nvSpPr>
            <p:cNvPr id="58419" name="Rectangle 12"/>
            <p:cNvSpPr>
              <a:spLocks noChangeArrowheads="1"/>
            </p:cNvSpPr>
            <p:nvPr/>
          </p:nvSpPr>
          <p:spPr bwMode="auto">
            <a:xfrm>
              <a:off x="1469" y="1241"/>
              <a:ext cx="212" cy="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lnSpc>
                  <a:spcPct val="70000"/>
                </a:lnSpc>
                <a:spcBef>
                  <a:spcPct val="50000"/>
                </a:spcBef>
                <a:buClr>
                  <a:schemeClr val="tx1"/>
                </a:buClr>
                <a:buFontTx/>
                <a:buNone/>
              </a:pPr>
              <a:r>
                <a:rPr kumimoji="1" lang="en-US" altLang="zh-CN" sz="2400" b="1">
                  <a:solidFill>
                    <a:schemeClr val="tx2"/>
                  </a:solidFill>
                  <a:ea typeface="宋体" panose="02010600030101010101" pitchFamily="2" charset="-122"/>
                </a:rPr>
                <a:t>a</a:t>
              </a:r>
              <a:endParaRPr kumimoji="1" lang="en-US" altLang="zh-CN" sz="2400" b="1" i="1">
                <a:solidFill>
                  <a:schemeClr val="tx2"/>
                </a:solidFill>
                <a:ea typeface="宋体" panose="02010600030101010101" pitchFamily="2" charset="-122"/>
              </a:endParaRPr>
            </a:p>
          </p:txBody>
        </p:sp>
        <p:sp>
          <p:nvSpPr>
            <p:cNvPr id="58420" name="Rectangle 13"/>
            <p:cNvSpPr>
              <a:spLocks noChangeArrowheads="1"/>
            </p:cNvSpPr>
            <p:nvPr/>
          </p:nvSpPr>
          <p:spPr bwMode="auto">
            <a:xfrm>
              <a:off x="2468" y="1526"/>
              <a:ext cx="22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ea typeface="宋体" panose="02010600030101010101" pitchFamily="2" charset="-122"/>
                </a:rPr>
                <a:t>+</a:t>
              </a:r>
              <a:endParaRPr kumimoji="1" lang="en-US" altLang="zh-CN" sz="2400" b="1">
                <a:solidFill>
                  <a:schemeClr val="tx2"/>
                </a:solidFill>
                <a:ea typeface="宋体" panose="02010600030101010101" pitchFamily="2" charset="-122"/>
              </a:endParaRPr>
            </a:p>
          </p:txBody>
        </p:sp>
        <p:sp>
          <p:nvSpPr>
            <p:cNvPr id="58421" name="Text Box 14"/>
            <p:cNvSpPr txBox="1">
              <a:spLocks noChangeArrowheads="1"/>
            </p:cNvSpPr>
            <p:nvPr/>
          </p:nvSpPr>
          <p:spPr bwMode="auto">
            <a:xfrm>
              <a:off x="869" y="1530"/>
              <a:ext cx="1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endParaRPr kumimoji="1" lang="zh-CN" altLang="en-US" sz="2400">
                <a:solidFill>
                  <a:schemeClr val="tx2"/>
                </a:solidFill>
                <a:ea typeface="宋体" panose="02010600030101010101" pitchFamily="2" charset="-122"/>
              </a:endParaRPr>
            </a:p>
          </p:txBody>
        </p:sp>
        <p:sp>
          <p:nvSpPr>
            <p:cNvPr id="58422" name="Oval 15"/>
            <p:cNvSpPr>
              <a:spLocks noChangeArrowheads="1"/>
            </p:cNvSpPr>
            <p:nvPr/>
          </p:nvSpPr>
          <p:spPr bwMode="auto">
            <a:xfrm>
              <a:off x="475" y="1776"/>
              <a:ext cx="253" cy="240"/>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23" name="Oval 16"/>
            <p:cNvSpPr>
              <a:spLocks noChangeArrowheads="1"/>
            </p:cNvSpPr>
            <p:nvPr/>
          </p:nvSpPr>
          <p:spPr bwMode="auto">
            <a:xfrm>
              <a:off x="2378" y="1753"/>
              <a:ext cx="253" cy="239"/>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24" name="Line 17"/>
            <p:cNvSpPr>
              <a:spLocks noChangeShapeType="1"/>
            </p:cNvSpPr>
            <p:nvPr/>
          </p:nvSpPr>
          <p:spPr bwMode="auto">
            <a:xfrm flipV="1">
              <a:off x="1200" y="1450"/>
              <a:ext cx="6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25" name="Line 18"/>
            <p:cNvSpPr>
              <a:spLocks noChangeShapeType="1"/>
            </p:cNvSpPr>
            <p:nvPr/>
          </p:nvSpPr>
          <p:spPr bwMode="auto">
            <a:xfrm>
              <a:off x="2507" y="1450"/>
              <a:ext cx="0" cy="8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26" name="Line 19"/>
            <p:cNvSpPr>
              <a:spLocks noChangeShapeType="1"/>
            </p:cNvSpPr>
            <p:nvPr/>
          </p:nvSpPr>
          <p:spPr bwMode="auto">
            <a:xfrm flipV="1">
              <a:off x="586" y="2334"/>
              <a:ext cx="192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27" name="Line 20"/>
            <p:cNvSpPr>
              <a:spLocks noChangeShapeType="1"/>
            </p:cNvSpPr>
            <p:nvPr/>
          </p:nvSpPr>
          <p:spPr bwMode="auto">
            <a:xfrm>
              <a:off x="610" y="1453"/>
              <a:ext cx="1" cy="1"/>
            </a:xfrm>
            <a:prstGeom prst="line">
              <a:avLst/>
            </a:prstGeom>
            <a:noFill/>
            <a:ln w="19050">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28" name="Line 21"/>
            <p:cNvSpPr>
              <a:spLocks noChangeShapeType="1"/>
            </p:cNvSpPr>
            <p:nvPr/>
          </p:nvSpPr>
          <p:spPr bwMode="auto">
            <a:xfrm>
              <a:off x="586" y="1440"/>
              <a:ext cx="0" cy="90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29" name="Rectangle 22"/>
            <p:cNvSpPr>
              <a:spLocks noChangeArrowheads="1"/>
            </p:cNvSpPr>
            <p:nvPr/>
          </p:nvSpPr>
          <p:spPr bwMode="auto">
            <a:xfrm>
              <a:off x="1393" y="1713"/>
              <a:ext cx="19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30" name="Rectangle 23"/>
            <p:cNvSpPr>
              <a:spLocks noChangeArrowheads="1"/>
            </p:cNvSpPr>
            <p:nvPr/>
          </p:nvSpPr>
          <p:spPr bwMode="auto">
            <a:xfrm>
              <a:off x="2474" y="1949"/>
              <a:ext cx="18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ea typeface="宋体" panose="02010600030101010101" pitchFamily="2" charset="-122"/>
                </a:rPr>
                <a:t>-</a:t>
              </a:r>
            </a:p>
          </p:txBody>
        </p:sp>
        <p:sp>
          <p:nvSpPr>
            <p:cNvPr id="58431" name="Rectangle 24"/>
            <p:cNvSpPr>
              <a:spLocks noChangeArrowheads="1"/>
            </p:cNvSpPr>
            <p:nvPr/>
          </p:nvSpPr>
          <p:spPr bwMode="auto">
            <a:xfrm>
              <a:off x="2640" y="1759"/>
              <a:ext cx="3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U</a:t>
              </a:r>
              <a:r>
                <a:rPr kumimoji="1" lang="en-US" altLang="zh-CN" sz="2400" b="1" baseline="-25000">
                  <a:solidFill>
                    <a:schemeClr val="tx2"/>
                  </a:solidFill>
                  <a:ea typeface="宋体" panose="02010600030101010101" pitchFamily="2" charset="-122"/>
                </a:rPr>
                <a:t>S2</a:t>
              </a:r>
              <a:endParaRPr kumimoji="1" lang="en-US" altLang="zh-CN" sz="2400" b="1">
                <a:solidFill>
                  <a:schemeClr val="tx2"/>
                </a:solidFill>
                <a:ea typeface="宋体" panose="02010600030101010101" pitchFamily="2" charset="-122"/>
              </a:endParaRPr>
            </a:p>
          </p:txBody>
        </p:sp>
        <p:sp>
          <p:nvSpPr>
            <p:cNvPr id="58432" name="Rectangle 25"/>
            <p:cNvSpPr>
              <a:spLocks noChangeArrowheads="1"/>
            </p:cNvSpPr>
            <p:nvPr/>
          </p:nvSpPr>
          <p:spPr bwMode="auto">
            <a:xfrm>
              <a:off x="1838" y="1512"/>
              <a:ext cx="3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R</a:t>
              </a:r>
              <a:r>
                <a:rPr kumimoji="1" lang="en-US" altLang="zh-CN" sz="2400" b="1" baseline="-25000">
                  <a:solidFill>
                    <a:schemeClr val="tx2"/>
                  </a:solidFill>
                  <a:ea typeface="宋体" panose="02010600030101010101" pitchFamily="2" charset="-122"/>
                </a:rPr>
                <a:t>2</a:t>
              </a:r>
              <a:endParaRPr kumimoji="1" lang="en-US" altLang="zh-CN" sz="2400">
                <a:solidFill>
                  <a:schemeClr val="tx2"/>
                </a:solidFill>
                <a:ea typeface="宋体" panose="02010600030101010101" pitchFamily="2" charset="-122"/>
              </a:endParaRPr>
            </a:p>
          </p:txBody>
        </p:sp>
        <p:sp>
          <p:nvSpPr>
            <p:cNvPr id="58433" name="Rectangle 26"/>
            <p:cNvSpPr>
              <a:spLocks noChangeArrowheads="1"/>
            </p:cNvSpPr>
            <p:nvPr/>
          </p:nvSpPr>
          <p:spPr bwMode="auto">
            <a:xfrm>
              <a:off x="394" y="1565"/>
              <a:ext cx="18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solidFill>
                    <a:schemeClr val="tx2"/>
                  </a:solidFill>
                  <a:latin typeface="Symbol" panose="05050102010706020507" pitchFamily="18" charset="2"/>
                  <a:ea typeface="宋体" panose="02010600030101010101" pitchFamily="2" charset="-122"/>
                </a:rPr>
                <a:t>+</a:t>
              </a:r>
            </a:p>
          </p:txBody>
        </p:sp>
        <p:sp>
          <p:nvSpPr>
            <p:cNvPr id="58434" name="Rectangle 27"/>
            <p:cNvSpPr>
              <a:spLocks noChangeArrowheads="1"/>
            </p:cNvSpPr>
            <p:nvPr/>
          </p:nvSpPr>
          <p:spPr bwMode="auto">
            <a:xfrm>
              <a:off x="392" y="1713"/>
              <a:ext cx="18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35" name="Rectangle 28"/>
            <p:cNvSpPr>
              <a:spLocks noChangeArrowheads="1"/>
            </p:cNvSpPr>
            <p:nvPr/>
          </p:nvSpPr>
          <p:spPr bwMode="auto">
            <a:xfrm>
              <a:off x="389" y="1949"/>
              <a:ext cx="1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zh-CN" altLang="en-US" sz="2400" b="1">
                  <a:solidFill>
                    <a:schemeClr val="tx2"/>
                  </a:solidFill>
                  <a:latin typeface="Symbol" panose="05050102010706020507" pitchFamily="18" charset="2"/>
                  <a:ea typeface="宋体" panose="02010600030101010101" pitchFamily="2" charset="-122"/>
                </a:rPr>
                <a:t> </a:t>
              </a:r>
              <a:r>
                <a:rPr kumimoji="1" lang="en-US" altLang="zh-CN" sz="2400" b="1">
                  <a:solidFill>
                    <a:schemeClr val="tx2"/>
                  </a:solidFill>
                  <a:latin typeface="Symbol" panose="05050102010706020507" pitchFamily="18" charset="2"/>
                  <a:ea typeface="宋体" panose="02010600030101010101" pitchFamily="2" charset="-122"/>
                </a:rPr>
                <a:t>-</a:t>
              </a:r>
            </a:p>
          </p:txBody>
        </p:sp>
        <p:sp>
          <p:nvSpPr>
            <p:cNvPr id="58436" name="Oval 29"/>
            <p:cNvSpPr>
              <a:spLocks noChangeArrowheads="1"/>
            </p:cNvSpPr>
            <p:nvPr/>
          </p:nvSpPr>
          <p:spPr bwMode="auto">
            <a:xfrm flipV="1">
              <a:off x="1530" y="1411"/>
              <a:ext cx="55" cy="55"/>
            </a:xfrm>
            <a:prstGeom prst="ellipse">
              <a:avLst/>
            </a:prstGeom>
            <a:solidFill>
              <a:schemeClr val="tx1"/>
            </a:solidFill>
            <a:ln>
              <a:noFill/>
            </a:ln>
            <a:effectLst/>
            <a:extLst>
              <a:ext uri="{91240B29-F687-4F45-9708-019B960494DF}">
                <a14:hiddenLine xmlns:a14="http://schemas.microsoft.com/office/drawing/2010/main" w="9525">
                  <a:solidFill>
                    <a:schemeClr val="accent2"/>
                  </a:solidFill>
                  <a:rou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37" name="Oval 30"/>
            <p:cNvSpPr>
              <a:spLocks noChangeArrowheads="1"/>
            </p:cNvSpPr>
            <p:nvPr/>
          </p:nvSpPr>
          <p:spPr bwMode="auto">
            <a:xfrm flipV="1">
              <a:off x="1537" y="2295"/>
              <a:ext cx="56" cy="55"/>
            </a:xfrm>
            <a:prstGeom prst="ellipse">
              <a:avLst/>
            </a:prstGeom>
            <a:solidFill>
              <a:schemeClr val="tx1"/>
            </a:solidFill>
            <a:ln>
              <a:noFill/>
            </a:ln>
            <a:effectLst/>
            <a:extLst>
              <a:ext uri="{91240B29-F687-4F45-9708-019B960494DF}">
                <a14:hiddenLine xmlns:a14="http://schemas.microsoft.com/office/drawing/2010/main" w="9525">
                  <a:solidFill>
                    <a:schemeClr val="accent2"/>
                  </a:solidFill>
                  <a:rou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38" name="Rectangle 31"/>
            <p:cNvSpPr>
              <a:spLocks noChangeArrowheads="1"/>
            </p:cNvSpPr>
            <p:nvPr/>
          </p:nvSpPr>
          <p:spPr bwMode="auto">
            <a:xfrm rot="5400000">
              <a:off x="1948" y="1336"/>
              <a:ext cx="113" cy="239"/>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39" name="Rectangle 32"/>
            <p:cNvSpPr>
              <a:spLocks noChangeArrowheads="1"/>
            </p:cNvSpPr>
            <p:nvPr/>
          </p:nvSpPr>
          <p:spPr bwMode="auto">
            <a:xfrm rot="5400000">
              <a:off x="1011" y="1336"/>
              <a:ext cx="112" cy="240"/>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40" name="Rectangle 33"/>
            <p:cNvSpPr>
              <a:spLocks noChangeArrowheads="1"/>
            </p:cNvSpPr>
            <p:nvPr/>
          </p:nvSpPr>
          <p:spPr bwMode="auto">
            <a:xfrm>
              <a:off x="1627" y="1776"/>
              <a:ext cx="19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R</a:t>
              </a:r>
              <a:r>
                <a:rPr kumimoji="1" lang="en-US" altLang="zh-CN" sz="2400" b="1" baseline="-25000">
                  <a:solidFill>
                    <a:schemeClr val="tx2"/>
                  </a:solidFill>
                  <a:ea typeface="宋体" panose="02010600030101010101" pitchFamily="2" charset="-122"/>
                </a:rPr>
                <a:t>3</a:t>
              </a:r>
              <a:endParaRPr kumimoji="1" lang="en-US" altLang="zh-CN" sz="2400">
                <a:solidFill>
                  <a:schemeClr val="tx2"/>
                </a:solidFill>
                <a:ea typeface="宋体" panose="02010600030101010101" pitchFamily="2" charset="-122"/>
              </a:endParaRPr>
            </a:p>
          </p:txBody>
        </p:sp>
        <p:sp>
          <p:nvSpPr>
            <p:cNvPr id="58441" name="Rectangle 34"/>
            <p:cNvSpPr>
              <a:spLocks noChangeArrowheads="1"/>
            </p:cNvSpPr>
            <p:nvPr/>
          </p:nvSpPr>
          <p:spPr bwMode="auto">
            <a:xfrm>
              <a:off x="874" y="1530"/>
              <a:ext cx="41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R</a:t>
              </a:r>
              <a:r>
                <a:rPr kumimoji="1" lang="en-US" altLang="zh-CN" sz="2400" b="1" baseline="-25000">
                  <a:solidFill>
                    <a:schemeClr val="tx2"/>
                  </a:solidFill>
                  <a:ea typeface="宋体" panose="02010600030101010101" pitchFamily="2" charset="-122"/>
                </a:rPr>
                <a:t>1</a:t>
              </a:r>
              <a:endParaRPr kumimoji="1" lang="en-US" altLang="zh-CN" sz="2400">
                <a:solidFill>
                  <a:schemeClr val="tx2"/>
                </a:solidFill>
                <a:ea typeface="宋体" panose="02010600030101010101" pitchFamily="2" charset="-122"/>
              </a:endParaRPr>
            </a:p>
          </p:txBody>
        </p:sp>
        <p:sp>
          <p:nvSpPr>
            <p:cNvPr id="58442" name="Line 35"/>
            <p:cNvSpPr>
              <a:spLocks noChangeShapeType="1"/>
            </p:cNvSpPr>
            <p:nvPr/>
          </p:nvSpPr>
          <p:spPr bwMode="auto">
            <a:xfrm flipH="1">
              <a:off x="1555" y="1453"/>
              <a:ext cx="0" cy="30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43" name="Rectangle 36"/>
            <p:cNvSpPr>
              <a:spLocks noChangeArrowheads="1"/>
            </p:cNvSpPr>
            <p:nvPr/>
          </p:nvSpPr>
          <p:spPr bwMode="auto">
            <a:xfrm>
              <a:off x="1498" y="1753"/>
              <a:ext cx="113" cy="239"/>
            </a:xfrm>
            <a:prstGeom prst="rect">
              <a:avLst/>
            </a:prstGeom>
            <a:noFill/>
            <a:ln w="38100">
              <a:solidFill>
                <a:schemeClr val="tx1"/>
              </a:solidFill>
              <a:miter lim="800000"/>
            </a:ln>
            <a:extLst>
              <a:ext uri="{909E8E84-426E-40DD-AFC4-6F175D3DCCD1}">
                <a14:hiddenFill xmlns:a14="http://schemas.microsoft.com/office/drawing/2010/main">
                  <a:solidFill>
                    <a:srgbClr val="66CCFF"/>
                  </a:solidFill>
                </a14:hiddenFill>
              </a:ext>
            </a:extLst>
          </p:spPr>
          <p:txBody>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44" name="Rectangle 37"/>
            <p:cNvSpPr>
              <a:spLocks noChangeArrowheads="1"/>
            </p:cNvSpPr>
            <p:nvPr/>
          </p:nvSpPr>
          <p:spPr bwMode="auto">
            <a:xfrm>
              <a:off x="144" y="1776"/>
              <a:ext cx="43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chemeClr val="tx2"/>
                  </a:solidFill>
                  <a:ea typeface="宋体" panose="02010600030101010101" pitchFamily="2" charset="-122"/>
                </a:rPr>
                <a:t>U</a:t>
              </a:r>
              <a:r>
                <a:rPr kumimoji="1" lang="en-US" altLang="zh-CN" sz="2400" b="1" baseline="-25000">
                  <a:solidFill>
                    <a:schemeClr val="tx2"/>
                  </a:solidFill>
                  <a:ea typeface="宋体" panose="02010600030101010101" pitchFamily="2" charset="-122"/>
                </a:rPr>
                <a:t>S1</a:t>
              </a:r>
            </a:p>
          </p:txBody>
        </p:sp>
        <p:sp>
          <p:nvSpPr>
            <p:cNvPr id="58445" name="Line 38"/>
            <p:cNvSpPr>
              <a:spLocks noChangeShapeType="1"/>
            </p:cNvSpPr>
            <p:nvPr/>
          </p:nvSpPr>
          <p:spPr bwMode="auto">
            <a:xfrm>
              <a:off x="1555" y="1988"/>
              <a:ext cx="0" cy="346"/>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46" name="Line 39"/>
            <p:cNvSpPr>
              <a:spLocks noChangeShapeType="1"/>
            </p:cNvSpPr>
            <p:nvPr/>
          </p:nvSpPr>
          <p:spPr bwMode="auto">
            <a:xfrm>
              <a:off x="2122" y="1450"/>
              <a:ext cx="385"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47" name="Line 40"/>
            <p:cNvSpPr>
              <a:spLocks noChangeShapeType="1"/>
            </p:cNvSpPr>
            <p:nvPr/>
          </p:nvSpPr>
          <p:spPr bwMode="auto">
            <a:xfrm>
              <a:off x="586" y="1450"/>
              <a:ext cx="363"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033" name="Rectangle 41"/>
          <p:cNvSpPr>
            <a:spLocks noChangeArrowheads="1"/>
          </p:cNvSpPr>
          <p:nvPr/>
        </p:nvSpPr>
        <p:spPr bwMode="auto">
          <a:xfrm>
            <a:off x="4643438" y="1052513"/>
            <a:ext cx="3960812"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spAutoFit/>
          </a:bodyPr>
          <a:lstStyle/>
          <a:p>
            <a:pPr eaLnBrk="1" hangingPunct="1">
              <a:lnSpc>
                <a:spcPct val="110000"/>
              </a:lnSpc>
              <a:spcBef>
                <a:spcPct val="25000"/>
              </a:spcBef>
              <a:defRPr/>
            </a:pPr>
            <a:r>
              <a:rPr lang="zh-CN" altLang="en-US">
                <a:effectLst>
                  <a:outerShdw blurRad="38100" dist="38100" dir="2700000" algn="tl">
                    <a:srgbClr val="C0C0C0"/>
                  </a:outerShdw>
                </a:effectLst>
              </a:rPr>
              <a:t>基尔霍夫电流定律还可以表述为：任一时刻，</a:t>
            </a:r>
            <a:r>
              <a:rPr kumimoji="1" lang="zh-CN" altLang="en-US">
                <a:solidFill>
                  <a:srgbClr val="000000"/>
                </a:solidFill>
              </a:rPr>
              <a:t>流入任一节点的电流之和等于流出该节点的电流之和，即</a:t>
            </a:r>
          </a:p>
        </p:txBody>
      </p:sp>
      <p:sp>
        <p:nvSpPr>
          <p:cNvPr id="85034" name="Rectangle 42" descr="40%"/>
          <p:cNvSpPr>
            <a:spLocks noChangeArrowheads="1"/>
          </p:cNvSpPr>
          <p:nvPr/>
        </p:nvSpPr>
        <p:spPr bwMode="auto">
          <a:xfrm>
            <a:off x="4500563" y="3378200"/>
            <a:ext cx="2079625" cy="519113"/>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a:solidFill>
                  <a:srgbClr val="CC0000"/>
                </a:solidFill>
              </a:rPr>
              <a:t>a</a:t>
            </a:r>
            <a:r>
              <a:rPr lang="zh-CN" altLang="en-US" b="1">
                <a:solidFill>
                  <a:srgbClr val="FF3300"/>
                </a:solidFill>
              </a:rPr>
              <a:t>：</a:t>
            </a:r>
            <a:r>
              <a:rPr kumimoji="1" lang="zh-CN" altLang="en-US" b="1">
                <a:solidFill>
                  <a:srgbClr val="FF3300"/>
                </a:solidFill>
              </a:rPr>
              <a:t> </a:t>
            </a:r>
            <a:r>
              <a:rPr kumimoji="1" lang="en-US" altLang="zh-CN" b="1" i="1">
                <a:solidFill>
                  <a:srgbClr val="FF3300"/>
                </a:solidFill>
              </a:rPr>
              <a:t>I</a:t>
            </a:r>
            <a:r>
              <a:rPr kumimoji="1" lang="en-US" altLang="zh-CN" b="1" baseline="-25000">
                <a:solidFill>
                  <a:srgbClr val="FF3300"/>
                </a:solidFill>
              </a:rPr>
              <a:t>1</a:t>
            </a:r>
            <a:r>
              <a:rPr kumimoji="1" lang="en-US" altLang="zh-CN" b="1">
                <a:solidFill>
                  <a:srgbClr val="FF3300"/>
                </a:solidFill>
              </a:rPr>
              <a:t>=</a:t>
            </a:r>
            <a:r>
              <a:rPr kumimoji="1" lang="en-US" altLang="zh-CN" b="1" i="1">
                <a:solidFill>
                  <a:srgbClr val="FF3300"/>
                </a:solidFill>
              </a:rPr>
              <a:t>I</a:t>
            </a:r>
            <a:r>
              <a:rPr kumimoji="1" lang="en-US" altLang="zh-CN" b="1" baseline="-25000">
                <a:solidFill>
                  <a:srgbClr val="FF3300"/>
                </a:solidFill>
              </a:rPr>
              <a:t>2</a:t>
            </a:r>
            <a:r>
              <a:rPr kumimoji="1" lang="en-US" altLang="zh-CN" b="1">
                <a:solidFill>
                  <a:srgbClr val="FF3300"/>
                </a:solidFill>
              </a:rPr>
              <a:t>+</a:t>
            </a:r>
            <a:r>
              <a:rPr kumimoji="1" lang="en-US" altLang="zh-CN" b="1" i="1">
                <a:solidFill>
                  <a:srgbClr val="FF3300"/>
                </a:solidFill>
              </a:rPr>
              <a:t>I</a:t>
            </a:r>
            <a:r>
              <a:rPr kumimoji="1" lang="en-US" altLang="zh-CN" b="1" baseline="-25000">
                <a:solidFill>
                  <a:srgbClr val="FF3300"/>
                </a:solidFill>
              </a:rPr>
              <a:t>3</a:t>
            </a:r>
            <a:r>
              <a:rPr kumimoji="1" lang="en-US" altLang="zh-CN" b="1">
                <a:solidFill>
                  <a:srgbClr val="FF3300"/>
                </a:solidFill>
              </a:rPr>
              <a:t> </a:t>
            </a:r>
          </a:p>
        </p:txBody>
      </p:sp>
      <p:sp>
        <p:nvSpPr>
          <p:cNvPr id="85035" name="Rectangle 43" descr="40%"/>
          <p:cNvSpPr>
            <a:spLocks noChangeArrowheads="1"/>
          </p:cNvSpPr>
          <p:nvPr/>
        </p:nvSpPr>
        <p:spPr bwMode="auto">
          <a:xfrm>
            <a:off x="6732588" y="3357563"/>
            <a:ext cx="2100262" cy="519112"/>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lang="en-US" altLang="zh-CN" b="1">
                <a:solidFill>
                  <a:srgbClr val="CC0000"/>
                </a:solidFill>
              </a:rPr>
              <a:t>b</a:t>
            </a:r>
            <a:r>
              <a:rPr lang="zh-CN" altLang="en-US" b="1">
                <a:solidFill>
                  <a:srgbClr val="FF3300"/>
                </a:solidFill>
              </a:rPr>
              <a:t>：</a:t>
            </a:r>
            <a:r>
              <a:rPr kumimoji="1" lang="zh-CN" altLang="en-US" b="1">
                <a:solidFill>
                  <a:srgbClr val="FF3300"/>
                </a:solidFill>
              </a:rPr>
              <a:t> </a:t>
            </a:r>
            <a:r>
              <a:rPr kumimoji="1" lang="en-US" altLang="zh-CN" b="1" i="1">
                <a:solidFill>
                  <a:srgbClr val="FF3300"/>
                </a:solidFill>
              </a:rPr>
              <a:t>I</a:t>
            </a:r>
            <a:r>
              <a:rPr kumimoji="1" lang="en-US" altLang="zh-CN" b="1" baseline="-25000">
                <a:solidFill>
                  <a:srgbClr val="FF3300"/>
                </a:solidFill>
              </a:rPr>
              <a:t>2</a:t>
            </a:r>
            <a:r>
              <a:rPr kumimoji="1" lang="en-US" altLang="zh-CN" b="1">
                <a:solidFill>
                  <a:srgbClr val="FF3300"/>
                </a:solidFill>
              </a:rPr>
              <a:t>+</a:t>
            </a:r>
            <a:r>
              <a:rPr kumimoji="1" lang="en-US" altLang="zh-CN" b="1" i="1">
                <a:solidFill>
                  <a:srgbClr val="FF3300"/>
                </a:solidFill>
              </a:rPr>
              <a:t>I</a:t>
            </a:r>
            <a:r>
              <a:rPr kumimoji="1" lang="en-US" altLang="zh-CN" b="1" baseline="-25000">
                <a:solidFill>
                  <a:srgbClr val="FF3300"/>
                </a:solidFill>
              </a:rPr>
              <a:t>3</a:t>
            </a:r>
            <a:r>
              <a:rPr kumimoji="1" lang="en-US" altLang="zh-CN" b="1">
                <a:solidFill>
                  <a:srgbClr val="FF3300"/>
                </a:solidFill>
              </a:rPr>
              <a:t> =</a:t>
            </a:r>
            <a:r>
              <a:rPr kumimoji="1" lang="en-US" altLang="zh-CN" b="1" i="1">
                <a:solidFill>
                  <a:srgbClr val="FF3300"/>
                </a:solidFill>
              </a:rPr>
              <a:t>I</a:t>
            </a:r>
            <a:r>
              <a:rPr kumimoji="1" lang="en-US" altLang="zh-CN" b="1" baseline="-25000">
                <a:solidFill>
                  <a:srgbClr val="FF3300"/>
                </a:solidFill>
              </a:rPr>
              <a:t>1</a:t>
            </a:r>
            <a:endParaRPr kumimoji="1" lang="en-US" altLang="zh-CN" b="1">
              <a:solidFill>
                <a:srgbClr val="FF3300"/>
              </a:solidFill>
            </a:endParaRPr>
          </a:p>
        </p:txBody>
      </p:sp>
      <p:graphicFrame>
        <p:nvGraphicFramePr>
          <p:cNvPr id="30726" name="Object 6"/>
          <p:cNvGraphicFramePr>
            <a:graphicFrameLocks noGrp="1" noChangeAspect="1"/>
          </p:cNvGraphicFramePr>
          <p:nvPr>
            <p:ph idx="4294967295"/>
          </p:nvPr>
        </p:nvGraphicFramePr>
        <p:xfrm>
          <a:off x="6011863" y="2708275"/>
          <a:ext cx="1763712" cy="557213"/>
        </p:xfrm>
        <a:graphic>
          <a:graphicData uri="http://schemas.openxmlformats.org/presentationml/2006/ole">
            <mc:AlternateContent xmlns:mc="http://schemas.openxmlformats.org/markup-compatibility/2006">
              <mc:Choice xmlns:v="urn:schemas-microsoft-com:vml" Requires="v">
                <p:oleObj name="Equation" r:id="rId5" imgW="723900" imgH="228600" progId="Equation.DSMT4">
                  <p:embed/>
                </p:oleObj>
              </mc:Choice>
              <mc:Fallback>
                <p:oleObj name="Equation" r:id="rId5" imgW="72390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2708275"/>
                        <a:ext cx="1763712" cy="557213"/>
                      </a:xfrm>
                      <a:prstGeom prst="rect">
                        <a:avLst/>
                      </a:prstGeom>
                      <a:solidFill>
                        <a:srgbClr val="AFFFEA"/>
                      </a:solidFill>
                      <a:ln w="9525">
                        <a:solidFill>
                          <a:schemeClr val="tx1"/>
                        </a:solidFill>
                        <a:miter lim="800000"/>
                        <a:headEnd/>
                        <a:tailEnd/>
                      </a:ln>
                    </p:spPr>
                  </p:pic>
                </p:oleObj>
              </mc:Fallback>
            </mc:AlternateContent>
          </a:graphicData>
        </a:graphic>
      </p:graphicFrame>
      <p:sp>
        <p:nvSpPr>
          <p:cNvPr id="85037" name="Rectangle 45"/>
          <p:cNvSpPr>
            <a:spLocks noChangeArrowheads="1"/>
          </p:cNvSpPr>
          <p:nvPr/>
        </p:nvSpPr>
        <p:spPr bwMode="auto">
          <a:xfrm>
            <a:off x="3779838" y="3970338"/>
            <a:ext cx="49688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81320" dir="2319588" algn="ctr" rotWithShape="0">
                    <a:srgbClr val="808080"/>
                  </a:outerShdw>
                </a:effectLst>
              </a14:hiddenEffects>
            </a:ext>
          </a:extLst>
        </p:spPr>
        <p:txBody>
          <a:bodyPr>
            <a:spAutoFit/>
          </a:bodyPr>
          <a:lstStyle/>
          <a:p>
            <a:pPr eaLnBrk="1" hangingPunct="1">
              <a:defRPr/>
            </a:pPr>
            <a:r>
              <a:rPr lang="zh-CN" altLang="en-US">
                <a:effectLst>
                  <a:outerShdw blurRad="38100" dist="38100" dir="2700000" algn="tl">
                    <a:srgbClr val="C0C0C0"/>
                  </a:outerShdw>
                </a:effectLst>
                <a:latin typeface="黑体" panose="02010609060101010101" pitchFamily="49" charset="-122"/>
              </a:rPr>
              <a:t>基尔霍夫电流定律</a:t>
            </a:r>
            <a:r>
              <a:rPr kumimoji="1" lang="zh-CN" altLang="en-US">
                <a:effectLst>
                  <a:outerShdw blurRad="38100" dist="38100" dir="2700000" algn="tl">
                    <a:srgbClr val="C0C0C0"/>
                  </a:outerShdw>
                </a:effectLst>
                <a:latin typeface="黑体" panose="02010609060101010101" pitchFamily="49" charset="-122"/>
              </a:rPr>
              <a:t>可以推广应用于包围部分电路的任一假设的闭合面。这个假设的闭合面称为广义节点。</a:t>
            </a:r>
          </a:p>
        </p:txBody>
      </p:sp>
      <p:grpSp>
        <p:nvGrpSpPr>
          <p:cNvPr id="85038" name="Group 46"/>
          <p:cNvGrpSpPr/>
          <p:nvPr/>
        </p:nvGrpSpPr>
        <p:grpSpPr bwMode="auto">
          <a:xfrm>
            <a:off x="468313" y="3284538"/>
            <a:ext cx="3048000" cy="2711450"/>
            <a:chOff x="337" y="1556"/>
            <a:chExt cx="1920" cy="1708"/>
          </a:xfrm>
        </p:grpSpPr>
        <p:sp>
          <p:nvSpPr>
            <p:cNvPr id="58380" name="Oval 47"/>
            <p:cNvSpPr>
              <a:spLocks noChangeArrowheads="1"/>
            </p:cNvSpPr>
            <p:nvPr/>
          </p:nvSpPr>
          <p:spPr bwMode="auto">
            <a:xfrm>
              <a:off x="721" y="1776"/>
              <a:ext cx="1536" cy="1488"/>
            </a:xfrm>
            <a:prstGeom prst="ellipse">
              <a:avLst/>
            </a:prstGeom>
            <a:noFill/>
            <a:ln w="38100">
              <a:solidFill>
                <a:srgbClr val="003399"/>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nvGrpSpPr>
            <p:cNvPr id="58381" name="Group 48"/>
            <p:cNvGrpSpPr/>
            <p:nvPr/>
          </p:nvGrpSpPr>
          <p:grpSpPr bwMode="auto">
            <a:xfrm>
              <a:off x="337" y="1556"/>
              <a:ext cx="1920" cy="1564"/>
              <a:chOff x="337" y="1484"/>
              <a:chExt cx="1920" cy="1564"/>
            </a:xfrm>
          </p:grpSpPr>
          <p:grpSp>
            <p:nvGrpSpPr>
              <p:cNvPr id="58382" name="Group 49"/>
              <p:cNvGrpSpPr/>
              <p:nvPr/>
            </p:nvGrpSpPr>
            <p:grpSpPr bwMode="auto">
              <a:xfrm>
                <a:off x="337" y="1484"/>
                <a:ext cx="1920" cy="1564"/>
                <a:chOff x="337" y="1484"/>
                <a:chExt cx="1920" cy="1564"/>
              </a:xfrm>
            </p:grpSpPr>
            <p:sp>
              <p:nvSpPr>
                <p:cNvPr id="58386" name="Line 50"/>
                <p:cNvSpPr>
                  <a:spLocks noChangeShapeType="1"/>
                </p:cNvSpPr>
                <p:nvPr/>
              </p:nvSpPr>
              <p:spPr bwMode="auto">
                <a:xfrm>
                  <a:off x="1583" y="2549"/>
                  <a:ext cx="36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87" name="Rectangle 51"/>
                <p:cNvSpPr>
                  <a:spLocks noChangeArrowheads="1"/>
                </p:cNvSpPr>
                <p:nvPr/>
              </p:nvSpPr>
              <p:spPr bwMode="auto">
                <a:xfrm rot="2903719">
                  <a:off x="1502" y="2167"/>
                  <a:ext cx="346" cy="109"/>
                </a:xfrm>
                <a:prstGeom prst="rect">
                  <a:avLst/>
                </a:prstGeom>
                <a:noFill/>
                <a:ln w="38100">
                  <a:solidFill>
                    <a:schemeClr val="tx1"/>
                  </a:solidFill>
                  <a:miter lim="800000"/>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388" name="Rectangle 52"/>
                <p:cNvSpPr>
                  <a:spLocks noChangeArrowheads="1"/>
                </p:cNvSpPr>
                <p:nvPr/>
              </p:nvSpPr>
              <p:spPr bwMode="auto">
                <a:xfrm>
                  <a:off x="1253" y="2510"/>
                  <a:ext cx="330" cy="115"/>
                </a:xfrm>
                <a:prstGeom prst="rect">
                  <a:avLst/>
                </a:prstGeom>
                <a:noFill/>
                <a:ln w="38100">
                  <a:solidFill>
                    <a:schemeClr val="tx1"/>
                  </a:solidFill>
                  <a:miter lim="800000"/>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389" name="Line 53"/>
                <p:cNvSpPr>
                  <a:spLocks noChangeShapeType="1"/>
                </p:cNvSpPr>
                <p:nvPr/>
              </p:nvSpPr>
              <p:spPr bwMode="auto">
                <a:xfrm rot="-2452509">
                  <a:off x="1875" y="2318"/>
                  <a:ext cx="0" cy="26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0" name="Line 54"/>
                <p:cNvSpPr>
                  <a:spLocks noChangeShapeType="1"/>
                </p:cNvSpPr>
                <p:nvPr/>
              </p:nvSpPr>
              <p:spPr bwMode="auto">
                <a:xfrm rot="-2937242" flipH="1" flipV="1">
                  <a:off x="1467" y="1840"/>
                  <a:ext cx="3" cy="28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1" name="Line 55"/>
                <p:cNvSpPr>
                  <a:spLocks noChangeShapeType="1"/>
                </p:cNvSpPr>
                <p:nvPr/>
              </p:nvSpPr>
              <p:spPr bwMode="auto">
                <a:xfrm rot="5400000">
                  <a:off x="1052" y="2347"/>
                  <a:ext cx="0" cy="40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2" name="Text Box 56"/>
                <p:cNvSpPr txBox="1">
                  <a:spLocks noChangeArrowheads="1"/>
                </p:cNvSpPr>
                <p:nvPr/>
              </p:nvSpPr>
              <p:spPr bwMode="auto">
                <a:xfrm>
                  <a:off x="1165" y="1825"/>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kumimoji="1" lang="zh-CN" altLang="en-US" sz="2400">
                    <a:ea typeface="宋体" panose="02010600030101010101" pitchFamily="2" charset="-122"/>
                  </a:endParaRPr>
                </a:p>
              </p:txBody>
            </p:sp>
            <p:sp>
              <p:nvSpPr>
                <p:cNvPr id="58393" name="Line 57"/>
                <p:cNvSpPr>
                  <a:spLocks noChangeShapeType="1"/>
                </p:cNvSpPr>
                <p:nvPr/>
              </p:nvSpPr>
              <p:spPr bwMode="auto">
                <a:xfrm rot="2157252">
                  <a:off x="960" y="2323"/>
                  <a:ext cx="12" cy="23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4" name="Line 58"/>
                <p:cNvSpPr>
                  <a:spLocks noChangeShapeType="1"/>
                </p:cNvSpPr>
                <p:nvPr/>
              </p:nvSpPr>
              <p:spPr bwMode="auto">
                <a:xfrm rot="2220389">
                  <a:off x="1299" y="1876"/>
                  <a:ext cx="1" cy="26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5" name="Line 59"/>
                <p:cNvSpPr>
                  <a:spLocks noChangeShapeType="1"/>
                </p:cNvSpPr>
                <p:nvPr/>
              </p:nvSpPr>
              <p:spPr bwMode="auto">
                <a:xfrm rot="-5400000">
                  <a:off x="1180" y="2241"/>
                  <a:ext cx="0" cy="15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6" name="Line 60"/>
                <p:cNvSpPr>
                  <a:spLocks noChangeShapeType="1"/>
                </p:cNvSpPr>
                <p:nvPr/>
              </p:nvSpPr>
              <p:spPr bwMode="auto">
                <a:xfrm rot="-5400000">
                  <a:off x="906" y="1401"/>
                  <a:ext cx="0" cy="98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7" name="Line 61"/>
                <p:cNvSpPr>
                  <a:spLocks noChangeShapeType="1"/>
                </p:cNvSpPr>
                <p:nvPr/>
              </p:nvSpPr>
              <p:spPr bwMode="auto">
                <a:xfrm rot="5400000">
                  <a:off x="631" y="2329"/>
                  <a:ext cx="0" cy="43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8" name="Line 62"/>
                <p:cNvSpPr>
                  <a:spLocks noChangeShapeType="1"/>
                </p:cNvSpPr>
                <p:nvPr/>
              </p:nvSpPr>
              <p:spPr bwMode="auto">
                <a:xfrm>
                  <a:off x="1949" y="2549"/>
                  <a:ext cx="0" cy="46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99" name="Oval 63"/>
                <p:cNvSpPr>
                  <a:spLocks noChangeArrowheads="1"/>
                </p:cNvSpPr>
                <p:nvPr/>
              </p:nvSpPr>
              <p:spPr bwMode="auto">
                <a:xfrm flipV="1">
                  <a:off x="337" y="1857"/>
                  <a:ext cx="74" cy="77"/>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00" name="Oval 64"/>
                <p:cNvSpPr>
                  <a:spLocks noChangeArrowheads="1"/>
                </p:cNvSpPr>
                <p:nvPr/>
              </p:nvSpPr>
              <p:spPr bwMode="auto">
                <a:xfrm>
                  <a:off x="337" y="2510"/>
                  <a:ext cx="74" cy="77"/>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01" name="Oval 65"/>
                <p:cNvSpPr>
                  <a:spLocks noChangeArrowheads="1"/>
                </p:cNvSpPr>
                <p:nvPr/>
              </p:nvSpPr>
              <p:spPr bwMode="auto">
                <a:xfrm>
                  <a:off x="337" y="2971"/>
                  <a:ext cx="74" cy="77"/>
                </a:xfrm>
                <a:prstGeom prst="ellipse">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02" name="Line 66"/>
                <p:cNvSpPr>
                  <a:spLocks noChangeShapeType="1"/>
                </p:cNvSpPr>
                <p:nvPr/>
              </p:nvSpPr>
              <p:spPr bwMode="auto">
                <a:xfrm>
                  <a:off x="447" y="1813"/>
                  <a:ext cx="439"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03" name="Line 67"/>
                <p:cNvSpPr>
                  <a:spLocks noChangeShapeType="1"/>
                </p:cNvSpPr>
                <p:nvPr/>
              </p:nvSpPr>
              <p:spPr bwMode="auto">
                <a:xfrm>
                  <a:off x="455" y="2448"/>
                  <a:ext cx="40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04" name="Line 68"/>
                <p:cNvSpPr>
                  <a:spLocks noChangeShapeType="1"/>
                </p:cNvSpPr>
                <p:nvPr/>
              </p:nvSpPr>
              <p:spPr bwMode="auto">
                <a:xfrm>
                  <a:off x="455" y="2928"/>
                  <a:ext cx="403"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405" name="Rectangle 69"/>
                <p:cNvSpPr>
                  <a:spLocks noChangeArrowheads="1"/>
                </p:cNvSpPr>
                <p:nvPr/>
              </p:nvSpPr>
              <p:spPr bwMode="auto">
                <a:xfrm rot="7565869">
                  <a:off x="961" y="2186"/>
                  <a:ext cx="346" cy="110"/>
                </a:xfrm>
                <a:prstGeom prst="rect">
                  <a:avLst/>
                </a:prstGeom>
                <a:noFill/>
                <a:ln w="38100">
                  <a:solidFill>
                    <a:schemeClr val="tx1"/>
                  </a:solidFill>
                  <a:miter lim="800000"/>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406" name="Text Box 70"/>
                <p:cNvSpPr txBox="1">
                  <a:spLocks noChangeArrowheads="1"/>
                </p:cNvSpPr>
                <p:nvPr/>
              </p:nvSpPr>
              <p:spPr bwMode="auto">
                <a:xfrm>
                  <a:off x="1283" y="1660"/>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ea typeface="宋体" panose="02010600030101010101" pitchFamily="2" charset="-122"/>
                    </a:rPr>
                    <a:t>A</a:t>
                  </a:r>
                </a:p>
              </p:txBody>
            </p:sp>
            <p:sp>
              <p:nvSpPr>
                <p:cNvPr id="58407" name="Text Box 71"/>
                <p:cNvSpPr txBox="1">
                  <a:spLocks noChangeArrowheads="1"/>
                </p:cNvSpPr>
                <p:nvPr/>
              </p:nvSpPr>
              <p:spPr bwMode="auto">
                <a:xfrm>
                  <a:off x="827" y="2533"/>
                  <a:ext cx="2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ea typeface="宋体" panose="02010600030101010101" pitchFamily="2" charset="-122"/>
                    </a:rPr>
                    <a:t>B</a:t>
                  </a:r>
                </a:p>
              </p:txBody>
            </p:sp>
            <p:sp>
              <p:nvSpPr>
                <p:cNvPr id="58408" name="Text Box 72"/>
                <p:cNvSpPr txBox="1">
                  <a:spLocks noChangeArrowheads="1"/>
                </p:cNvSpPr>
                <p:nvPr/>
              </p:nvSpPr>
              <p:spPr bwMode="auto">
                <a:xfrm>
                  <a:off x="1921" y="2396"/>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a:ea typeface="宋体" panose="02010600030101010101" pitchFamily="2" charset="-122"/>
                    </a:rPr>
                    <a:t>C</a:t>
                  </a:r>
                </a:p>
              </p:txBody>
            </p:sp>
            <p:sp>
              <p:nvSpPr>
                <p:cNvPr id="58409" name="Rectangle 73"/>
                <p:cNvSpPr>
                  <a:spLocks noChangeArrowheads="1"/>
                </p:cNvSpPr>
                <p:nvPr/>
              </p:nvSpPr>
              <p:spPr bwMode="auto">
                <a:xfrm>
                  <a:off x="481" y="1484"/>
                  <a:ext cx="39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rgbClr val="FF3300"/>
                      </a:solidFill>
                      <a:ea typeface="宋体" panose="02010600030101010101" pitchFamily="2" charset="-122"/>
                    </a:rPr>
                    <a:t>I</a:t>
                  </a:r>
                  <a:r>
                    <a:rPr kumimoji="1" lang="en-US" altLang="zh-CN" sz="2400" b="1" baseline="-25000">
                      <a:solidFill>
                        <a:srgbClr val="FF3300"/>
                      </a:solidFill>
                      <a:ea typeface="宋体" panose="02010600030101010101" pitchFamily="2" charset="-122"/>
                    </a:rPr>
                    <a:t>A</a:t>
                  </a:r>
                  <a:endParaRPr kumimoji="1" lang="en-US" altLang="zh-CN" sz="2400" b="1">
                    <a:solidFill>
                      <a:srgbClr val="FF3300"/>
                    </a:solidFill>
                    <a:ea typeface="宋体" panose="02010600030101010101" pitchFamily="2" charset="-122"/>
                  </a:endParaRPr>
                </a:p>
              </p:txBody>
            </p:sp>
            <p:sp>
              <p:nvSpPr>
                <p:cNvPr id="58410" name="Rectangle 74"/>
                <p:cNvSpPr>
                  <a:spLocks noChangeArrowheads="1"/>
                </p:cNvSpPr>
                <p:nvPr/>
              </p:nvSpPr>
              <p:spPr bwMode="auto">
                <a:xfrm>
                  <a:off x="385" y="2016"/>
                  <a:ext cx="39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rgbClr val="FF3300"/>
                      </a:solidFill>
                      <a:ea typeface="宋体" panose="02010600030101010101" pitchFamily="2" charset="-122"/>
                    </a:rPr>
                    <a:t>I</a:t>
                  </a:r>
                  <a:r>
                    <a:rPr kumimoji="1" lang="en-US" altLang="zh-CN" sz="2400" b="1" baseline="-25000">
                      <a:solidFill>
                        <a:srgbClr val="FF3300"/>
                      </a:solidFill>
                      <a:ea typeface="宋体" panose="02010600030101010101" pitchFamily="2" charset="-122"/>
                    </a:rPr>
                    <a:t>B</a:t>
                  </a:r>
                  <a:endParaRPr kumimoji="1" lang="en-US" altLang="zh-CN" sz="2400" b="1">
                    <a:solidFill>
                      <a:srgbClr val="FF3300"/>
                    </a:solidFill>
                    <a:ea typeface="宋体" panose="02010600030101010101" pitchFamily="2" charset="-122"/>
                  </a:endParaRPr>
                </a:p>
              </p:txBody>
            </p:sp>
            <p:sp>
              <p:nvSpPr>
                <p:cNvPr id="58411" name="Rectangle 75"/>
                <p:cNvSpPr>
                  <a:spLocks noChangeArrowheads="1"/>
                </p:cNvSpPr>
                <p:nvPr/>
              </p:nvSpPr>
              <p:spPr bwMode="auto">
                <a:xfrm>
                  <a:off x="385" y="2592"/>
                  <a:ext cx="39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buFontTx/>
                    <a:buNone/>
                  </a:pPr>
                  <a:r>
                    <a:rPr kumimoji="1" lang="en-US" altLang="zh-CN" sz="2400" b="1" i="1">
                      <a:solidFill>
                        <a:srgbClr val="FF3300"/>
                      </a:solidFill>
                      <a:ea typeface="宋体" panose="02010600030101010101" pitchFamily="2" charset="-122"/>
                    </a:rPr>
                    <a:t>I</a:t>
                  </a:r>
                  <a:r>
                    <a:rPr kumimoji="1" lang="en-US" altLang="zh-CN" sz="2400" b="1" baseline="-25000">
                      <a:solidFill>
                        <a:srgbClr val="FF3300"/>
                      </a:solidFill>
                      <a:ea typeface="宋体" panose="02010600030101010101" pitchFamily="2" charset="-122"/>
                    </a:rPr>
                    <a:t>C</a:t>
                  </a:r>
                  <a:endParaRPr kumimoji="1" lang="en-US" altLang="zh-CN" sz="2400" b="1">
                    <a:solidFill>
                      <a:srgbClr val="FF3300"/>
                    </a:solidFill>
                    <a:ea typeface="宋体" panose="02010600030101010101" pitchFamily="2" charset="-122"/>
                  </a:endParaRPr>
                </a:p>
              </p:txBody>
            </p:sp>
          </p:grpSp>
          <p:sp>
            <p:nvSpPr>
              <p:cNvPr id="58383" name="Oval 76"/>
              <p:cNvSpPr>
                <a:spLocks noChangeArrowheads="1"/>
              </p:cNvSpPr>
              <p:nvPr/>
            </p:nvSpPr>
            <p:spPr bwMode="auto">
              <a:xfrm flipV="1">
                <a:off x="1345" y="1884"/>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384" name="Oval 77"/>
              <p:cNvSpPr>
                <a:spLocks noChangeArrowheads="1"/>
              </p:cNvSpPr>
              <p:nvPr/>
            </p:nvSpPr>
            <p:spPr bwMode="auto">
              <a:xfrm flipV="1">
                <a:off x="1901" y="2485"/>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sp>
            <p:nvSpPr>
              <p:cNvPr id="58385" name="Oval 78"/>
              <p:cNvSpPr>
                <a:spLocks noChangeArrowheads="1"/>
              </p:cNvSpPr>
              <p:nvPr/>
            </p:nvSpPr>
            <p:spPr bwMode="auto">
              <a:xfrm flipV="1">
                <a:off x="865" y="2485"/>
                <a:ext cx="68" cy="68"/>
              </a:xfrm>
              <a:prstGeom prst="ellipse">
                <a:avLst/>
              </a:prstGeom>
              <a:solidFill>
                <a:schemeClr val="tx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endParaRPr lang="zh-CN" altLang="en-US" sz="2400"/>
              </a:p>
            </p:txBody>
          </p:sp>
        </p:grpSp>
      </p:grpSp>
      <p:sp>
        <p:nvSpPr>
          <p:cNvPr id="85071" name="Rectangle 79" descr="40%"/>
          <p:cNvSpPr>
            <a:spLocks noChangeArrowheads="1"/>
          </p:cNvSpPr>
          <p:nvPr/>
        </p:nvSpPr>
        <p:spPr bwMode="auto">
          <a:xfrm>
            <a:off x="5003800" y="5157788"/>
            <a:ext cx="2514600" cy="519112"/>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buFontTx/>
              <a:buNone/>
            </a:pPr>
            <a:r>
              <a:rPr kumimoji="1" lang="en-US" altLang="zh-CN" b="1" i="1">
                <a:solidFill>
                  <a:srgbClr val="FF0000"/>
                </a:solidFill>
                <a:ea typeface="宋体" panose="02010600030101010101" pitchFamily="2" charset="-122"/>
              </a:rPr>
              <a:t>I</a:t>
            </a:r>
            <a:r>
              <a:rPr kumimoji="1" lang="en-US" altLang="zh-CN" b="1" baseline="-25000">
                <a:solidFill>
                  <a:srgbClr val="FF0000"/>
                </a:solidFill>
                <a:ea typeface="宋体" panose="02010600030101010101" pitchFamily="2" charset="-122"/>
              </a:rPr>
              <a:t>A </a:t>
            </a:r>
            <a:r>
              <a:rPr kumimoji="1" lang="en-US" altLang="zh-CN" b="1">
                <a:solidFill>
                  <a:srgbClr val="FF0000"/>
                </a:solidFill>
                <a:ea typeface="宋体" panose="02010600030101010101" pitchFamily="2" charset="-122"/>
              </a:rPr>
              <a:t>+ </a:t>
            </a:r>
            <a:r>
              <a:rPr kumimoji="1" lang="en-US" altLang="zh-CN" b="1" i="1">
                <a:solidFill>
                  <a:srgbClr val="FF0000"/>
                </a:solidFill>
                <a:ea typeface="宋体" panose="02010600030101010101" pitchFamily="2" charset="-122"/>
              </a:rPr>
              <a:t>I</a:t>
            </a:r>
            <a:r>
              <a:rPr kumimoji="1" lang="en-US" altLang="zh-CN" b="1" baseline="-25000">
                <a:solidFill>
                  <a:srgbClr val="FF0000"/>
                </a:solidFill>
                <a:ea typeface="宋体" panose="02010600030101010101" pitchFamily="2" charset="-122"/>
              </a:rPr>
              <a:t>B </a:t>
            </a:r>
            <a:r>
              <a:rPr kumimoji="1" lang="en-US" altLang="zh-CN" b="1">
                <a:solidFill>
                  <a:srgbClr val="FF0000"/>
                </a:solidFill>
                <a:ea typeface="宋体" panose="02010600030101010101" pitchFamily="2" charset="-122"/>
              </a:rPr>
              <a:t>+ </a:t>
            </a:r>
            <a:r>
              <a:rPr kumimoji="1" lang="en-US" altLang="zh-CN" b="1" i="1">
                <a:solidFill>
                  <a:srgbClr val="FF0000"/>
                </a:solidFill>
                <a:ea typeface="宋体" panose="02010600030101010101" pitchFamily="2" charset="-122"/>
              </a:rPr>
              <a:t>I</a:t>
            </a:r>
            <a:r>
              <a:rPr kumimoji="1" lang="en-US" altLang="zh-CN" b="1" baseline="-25000">
                <a:solidFill>
                  <a:srgbClr val="FF0000"/>
                </a:solidFill>
                <a:ea typeface="宋体" panose="02010600030101010101" pitchFamily="2" charset="-122"/>
              </a:rPr>
              <a:t>C </a:t>
            </a:r>
            <a:r>
              <a:rPr kumimoji="1" lang="en-US" altLang="zh-CN" b="1">
                <a:solidFill>
                  <a:srgbClr val="FF0000"/>
                </a:solidFill>
                <a:ea typeface="宋体" panose="02010600030101010101" pitchFamily="2" charset="-122"/>
              </a:rPr>
              <a:t>= 0</a:t>
            </a:r>
            <a:endParaRPr lang="en-US" altLang="zh-CN" b="1">
              <a:solidFill>
                <a:srgbClr val="FF0000"/>
              </a:solidFill>
              <a:ea typeface="宋体" panose="02010600030101010101" pitchFamily="2" charset="-122"/>
            </a:endParaRPr>
          </a:p>
        </p:txBody>
      </p:sp>
      <p:sp>
        <p:nvSpPr>
          <p:cNvPr id="58379" name="Rectangle 80"/>
          <p:cNvSpPr>
            <a:spLocks noChangeArrowheads="1"/>
          </p:cNvSpPr>
          <p:nvPr/>
        </p:nvSpPr>
        <p:spPr bwMode="auto">
          <a:xfrm>
            <a:off x="323850" y="260350"/>
            <a:ext cx="619283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Wingdings" panose="05000000000000000000" pitchFamily="2" charset="2"/>
              <a:buChar char="n"/>
              <a:defRPr sz="2800">
                <a:solidFill>
                  <a:schemeClr val="tx1"/>
                </a:solidFill>
                <a:latin typeface="Times New Roman" panose="02020603050405020304" pitchFamily="18" charset="0"/>
                <a:ea typeface="黑体" panose="02010609060101010101" pitchFamily="49" charset="-122"/>
              </a:defRPr>
            </a:lvl1pPr>
            <a:lvl2pPr marL="742950" indent="-285750">
              <a:spcBef>
                <a:spcPct val="20000"/>
              </a:spcBef>
              <a:buFont typeface="Wingdings" panose="05000000000000000000" pitchFamily="2" charset="2"/>
              <a:buChar char="Ø"/>
              <a:defRPr sz="2600">
                <a:solidFill>
                  <a:schemeClr val="tx1"/>
                </a:solidFill>
                <a:latin typeface="Times New Roman" panose="02020603050405020304" pitchFamily="18" charset="0"/>
                <a:ea typeface="黑体" panose="02010609060101010101" pitchFamily="49" charset="-122"/>
              </a:defRPr>
            </a:lvl2pPr>
            <a:lvl3pPr marL="11430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3pPr>
            <a:lvl4pPr marL="16002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4pPr>
            <a:lvl5pPr marL="2057400" indent="-228600">
              <a:spcBef>
                <a:spcPct val="20000"/>
              </a:spcBef>
              <a:buChar char="»"/>
              <a:defRPr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20000"/>
              </a:spcBef>
              <a:spcAft>
                <a:spcPct val="0"/>
              </a:spcAft>
              <a:buChar char="»"/>
              <a:defRPr sz="2400">
                <a:solidFill>
                  <a:schemeClr val="tx1"/>
                </a:solidFill>
                <a:latin typeface="Times New Roman" panose="02020603050405020304" pitchFamily="18" charset="0"/>
                <a:ea typeface="黑体" panose="02010609060101010101" pitchFamily="49" charset="-122"/>
              </a:defRPr>
            </a:lvl9pPr>
          </a:lstStyle>
          <a:p>
            <a:pPr>
              <a:spcBef>
                <a:spcPct val="0"/>
              </a:spcBef>
              <a:buFontTx/>
              <a:buNone/>
            </a:pPr>
            <a:r>
              <a:rPr lang="en-US" altLang="zh-CN" sz="3200">
                <a:solidFill>
                  <a:srgbClr val="FF0000"/>
                </a:solidFill>
              </a:rPr>
              <a:t>1.5.1 </a:t>
            </a:r>
            <a:r>
              <a:rPr lang="zh-CN" altLang="en-US" sz="3200">
                <a:solidFill>
                  <a:srgbClr val="FF0000"/>
                </a:solidFill>
              </a:rPr>
              <a:t>基尔霍夫 电流定律（</a:t>
            </a:r>
            <a:r>
              <a:rPr lang="en-US" altLang="zh-CN" sz="3200">
                <a:solidFill>
                  <a:srgbClr val="FF0000"/>
                </a:solidFill>
              </a:rPr>
              <a:t>KCL)</a:t>
            </a:r>
            <a:endParaRPr lang="zh-CN" altLang="en-US" sz="320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5033"/>
                                        </p:tgtEl>
                                        <p:attrNameLst>
                                          <p:attrName>style.visibility</p:attrName>
                                        </p:attrNameLst>
                                      </p:cBhvr>
                                      <p:to>
                                        <p:strVal val="visible"/>
                                      </p:to>
                                    </p:set>
                                    <p:animEffect transition="in" filter="wipe(left)">
                                      <p:cBhvr>
                                        <p:cTn id="7" dur="500"/>
                                        <p:tgtEl>
                                          <p:spTgt spid="8503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0726"/>
                                        </p:tgtEl>
                                        <p:attrNameLst>
                                          <p:attrName>style.visibility</p:attrName>
                                        </p:attrNameLst>
                                      </p:cBhvr>
                                      <p:to>
                                        <p:strVal val="visible"/>
                                      </p:to>
                                    </p:set>
                                    <p:animEffect transition="in" filter="box(in)">
                                      <p:cBhvr>
                                        <p:cTn id="12" dur="500"/>
                                        <p:tgtEl>
                                          <p:spTgt spid="307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034"/>
                                        </p:tgtEl>
                                        <p:attrNameLst>
                                          <p:attrName>style.visibility</p:attrName>
                                        </p:attrNameLst>
                                      </p:cBhvr>
                                      <p:to>
                                        <p:strVal val="visible"/>
                                      </p:to>
                                    </p:set>
                                    <p:animEffect transition="in" filter="wipe(left)">
                                      <p:cBhvr>
                                        <p:cTn id="17" dur="500"/>
                                        <p:tgtEl>
                                          <p:spTgt spid="850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5035"/>
                                        </p:tgtEl>
                                        <p:attrNameLst>
                                          <p:attrName>style.visibility</p:attrName>
                                        </p:attrNameLst>
                                      </p:cBhvr>
                                      <p:to>
                                        <p:strVal val="visible"/>
                                      </p:to>
                                    </p:set>
                                    <p:animEffect transition="in" filter="wipe(left)">
                                      <p:cBhvr>
                                        <p:cTn id="22" dur="500"/>
                                        <p:tgtEl>
                                          <p:spTgt spid="850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5037"/>
                                        </p:tgtEl>
                                        <p:attrNameLst>
                                          <p:attrName>style.visibility</p:attrName>
                                        </p:attrNameLst>
                                      </p:cBhvr>
                                      <p:to>
                                        <p:strVal val="visible"/>
                                      </p:to>
                                    </p:set>
                                    <p:animEffect transition="in" filter="wipe(left)">
                                      <p:cBhvr>
                                        <p:cTn id="27" dur="500"/>
                                        <p:tgtEl>
                                          <p:spTgt spid="8503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5038"/>
                                        </p:tgtEl>
                                        <p:attrNameLst>
                                          <p:attrName>style.visibility</p:attrName>
                                        </p:attrNameLst>
                                      </p:cBhvr>
                                      <p:to>
                                        <p:strVal val="visible"/>
                                      </p:to>
                                    </p:set>
                                    <p:animEffect transition="in" filter="box(in)">
                                      <p:cBhvr>
                                        <p:cTn id="32" dur="500"/>
                                        <p:tgtEl>
                                          <p:spTgt spid="850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5071"/>
                                        </p:tgtEl>
                                        <p:attrNameLst>
                                          <p:attrName>style.visibility</p:attrName>
                                        </p:attrNameLst>
                                      </p:cBhvr>
                                      <p:to>
                                        <p:strVal val="visible"/>
                                      </p:to>
                                    </p:set>
                                    <p:animEffect transition="in" filter="wipe(left)">
                                      <p:cBhvr>
                                        <p:cTn id="37" dur="500"/>
                                        <p:tgtEl>
                                          <p:spTgt spid="85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33" grpId="0" autoUpdateAnimBg="0"/>
      <p:bldP spid="85034" grpId="0" autoUpdateAnimBg="0"/>
      <p:bldP spid="85035" grpId="0" autoUpdateAnimBg="0"/>
      <p:bldP spid="85037" grpId="0" autoUpdateAnimBg="0"/>
      <p:bldP spid="85071"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YyNTk4NjY1N2E0MjQwNjBlYzg1Y2Y3ZGJiNWQxYTUifQ=="/>
  <p:tag name="KSO_WPP_MARK_KEY" val="74cd2c99-a4e8-41be-97a9-891d3bfd0533"/>
</p:tagLst>
</file>

<file path=ppt/tags/tag1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1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MOOCVIDEO" val="98868"/>
  <p:tag name="MOOCFILETYPE" val="1"/>
</p:tagLst>
</file>

<file path=ppt/tags/tag16.xml><?xml version="1.0" encoding="utf-8"?>
<p:tagLst xmlns:a="http://schemas.openxmlformats.org/drawingml/2006/main" xmlns:r="http://schemas.openxmlformats.org/officeDocument/2006/relationships" xmlns:p="http://schemas.openxmlformats.org/presentationml/2006/main">
  <p:tag name="RAINPROBLEM" val="FillBlank"/>
  <p:tag name="PROBLEMBLANK" val="[{&quot;num&quot;:1,&quot;caseSensitive&quot;:false,&quot;fuzzyMatch&quot;:false,&quot;Score&quot;:1.0,&quot;answers&quot;:[&quot;没有&quot;]}]"/>
  <p:tag name="PROBLEMSCORE" val="1.0"/>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TIMING" val="|1.2|1.3|12.3|1.7|1.5|2.8"/>
</p:tagLst>
</file>

<file path=ppt/tags/tag26.xml><?xml version="1.0" encoding="utf-8"?>
<p:tagLst xmlns:a="http://schemas.openxmlformats.org/drawingml/2006/main" xmlns:r="http://schemas.openxmlformats.org/officeDocument/2006/relationships" xmlns:p="http://schemas.openxmlformats.org/presentationml/2006/main">
  <p:tag name="TIMING" val="|1.3|1.6|2.4|2.3|1.2|22.7"/>
</p:tagLst>
</file>

<file path=ppt/tags/tag27.xml><?xml version="1.0" encoding="utf-8"?>
<p:tagLst xmlns:a="http://schemas.openxmlformats.org/drawingml/2006/main" xmlns:r="http://schemas.openxmlformats.org/officeDocument/2006/relationships" xmlns:p="http://schemas.openxmlformats.org/presentationml/2006/main">
  <p:tag name="TIMING" val="|2.3|3.8"/>
</p:tagLst>
</file>

<file path=ppt/tags/tag28.xml><?xml version="1.0" encoding="utf-8"?>
<p:tagLst xmlns:a="http://schemas.openxmlformats.org/drawingml/2006/main" xmlns:r="http://schemas.openxmlformats.org/officeDocument/2006/relationships" xmlns:p="http://schemas.openxmlformats.org/presentationml/2006/main">
  <p:tag name="MOOCVIDEO" val="98873"/>
  <p:tag name="MOOCFILETYPE" val="1"/>
</p:tagLst>
</file>

<file path=ppt/tags/tag29.xml><?xml version="1.0" encoding="utf-8"?>
<p:tagLst xmlns:a="http://schemas.openxmlformats.org/drawingml/2006/main" xmlns:r="http://schemas.openxmlformats.org/officeDocument/2006/relationships" xmlns:p="http://schemas.openxmlformats.org/presentationml/2006/main">
  <p:tag name="MOOCVIDEO" val="98874"/>
  <p:tag name="MOOCFILETYPE" val="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MOOCVIDEO" val="98876"/>
  <p:tag name="MOOCFILETYPE" val="1"/>
</p:tagLst>
</file>

<file path=ppt/tags/tag31.xml><?xml version="1.0" encoding="utf-8"?>
<p:tagLst xmlns:a="http://schemas.openxmlformats.org/drawingml/2006/main" xmlns:r="http://schemas.openxmlformats.org/officeDocument/2006/relationships" xmlns:p="http://schemas.openxmlformats.org/presentationml/2006/main">
  <p:tag name="MOOCVIDEO" val="98877"/>
  <p:tag name="MOOCFILETYPE" val="1"/>
</p:tagLst>
</file>

<file path=ppt/tags/tag32.xml><?xml version="1.0" encoding="utf-8"?>
<p:tagLst xmlns:a="http://schemas.openxmlformats.org/drawingml/2006/main" xmlns:r="http://schemas.openxmlformats.org/officeDocument/2006/relationships" xmlns:p="http://schemas.openxmlformats.org/presentationml/2006/main">
  <p:tag name="TIMING" val="|0.9|1.3"/>
</p:tagLst>
</file>

<file path=ppt/tags/tag33.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5.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BLANK" val="[{&quot;num&quot;:1,&quot;caseSensitive&quot;:false,&quot;fuzzyMatch&quot;:false,&quot;Score&quot;:1.0,&quot;answers&quot;:[&quot;6&quot;]},{&quot;num&quot;:2,&quot;caseSensitive&quot;:false,&quot;fuzzyMatch&quot;:false,&quot;Score&quot;:1.0,&quot;answers&quot;:[&quot;4&quot;]},{&quot;num&quot;:3,&quot;caseSensitive&quot;:false,&quot;fuzzyMatch&quot;:false,&quot;Score&quot;:1.0,&quot;answers&quot;:[&quot;3&quot;]}]"/>
  <p:tag name="PROBLEMSCORE" val="3.0"/>
</p:tagLst>
</file>

<file path=ppt/tags/tag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8.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默认设计模板">
  <a:themeElements>
    <a:clrScheme name="默认设计模板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6"/>
      </a:hlink>
      <a:folHlink>
        <a:srgbClr val="333333"/>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0000"/>
        </a:hlink>
        <a:folHlink>
          <a:srgbClr val="111111"/>
        </a:folHlink>
      </a:clrScheme>
      <a:clrMap bg1="lt1" tx1="dk1" bg2="lt2" tx2="dk2" accent1="accent1" accent2="accent2" accent3="accent3" accent4="accent4" accent5="accent5" accent6="accent6" hlink="hlink" folHlink="folHlink"/>
    </a:extraClrScheme>
    <a:extraClrScheme>
      <a:clrScheme name="默认设计模板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660033"/>
        </a:hlink>
        <a:folHlink>
          <a:srgbClr val="111111"/>
        </a:folHlink>
      </a:clrScheme>
      <a:clrMap bg1="lt1" tx1="dk1" bg2="lt2" tx2="dk2" accent1="accent1" accent2="accent2" accent3="accent3" accent4="accent4" accent5="accent5" accent6="accent6" hlink="hlink" folHlink="folHlink"/>
    </a:extraClrScheme>
    <a:extraClrScheme>
      <a:clrScheme name="默认设计模板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24016B"/>
        </a:hlink>
        <a:folHlink>
          <a:srgbClr val="333333"/>
        </a:folHlink>
      </a:clrScheme>
      <a:clrMap bg1="lt1" tx1="dk1" bg2="lt2" tx2="dk2" accent1="accent1" accent2="accent2" accent3="accent3" accent4="accent4" accent5="accent5" accent6="accent6" hlink="hlink" folHlink="folHlink"/>
    </a:extraClrScheme>
    <a:extraClrScheme>
      <a:clrScheme name="默认设计模板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6"/>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4976</TotalTime>
  <Words>2720</Words>
  <Application>Microsoft Office PowerPoint</Application>
  <PresentationFormat>全屏显示(4:3)</PresentationFormat>
  <Paragraphs>609</Paragraphs>
  <Slides>49</Slides>
  <Notes>1</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49</vt:i4>
      </vt:variant>
    </vt:vector>
  </HeadingPairs>
  <TitlesOfParts>
    <vt:vector size="65" baseType="lpstr">
      <vt:lpstr>黑体</vt:lpstr>
      <vt:lpstr>楷体</vt:lpstr>
      <vt:lpstr>楷体_GB2312</vt:lpstr>
      <vt:lpstr>隶书</vt:lpstr>
      <vt:lpstr>微软雅黑</vt:lpstr>
      <vt:lpstr>微软雅黑</vt:lpstr>
      <vt:lpstr>Arial</vt:lpstr>
      <vt:lpstr>Calibri</vt:lpstr>
      <vt:lpstr>Symbol</vt:lpstr>
      <vt:lpstr>Times New Roman</vt:lpstr>
      <vt:lpstr>Wingdings</vt:lpstr>
      <vt:lpstr>默认设计模板</vt:lpstr>
      <vt:lpstr>公式</vt:lpstr>
      <vt:lpstr>Equation</vt:lpstr>
      <vt:lpstr>Visio</vt:lpstr>
      <vt:lpstr>Unknown</vt:lpstr>
      <vt:lpstr>第一章  直  流  电   路 </vt:lpstr>
      <vt:lpstr>第一章  直  流  电   路 </vt:lpstr>
      <vt:lpstr>  1.5  基尔霍夫定律 </vt:lpstr>
      <vt:lpstr>1. 5   基尔霍夫定律</vt:lpstr>
      <vt:lpstr>支路、节点、网孔、回路</vt:lpstr>
      <vt:lpstr>PowerPoint 演示文稿</vt:lpstr>
      <vt:lpstr>1.5  基尔霍夫定律</vt:lpstr>
      <vt:lpstr>1.5.1 基尔霍夫 电流定律（KCL)</vt:lpstr>
      <vt:lpstr>PowerPoint 演示文稿</vt:lpstr>
      <vt:lpstr>【例1.5.1】 </vt:lpstr>
      <vt:lpstr>PowerPoint 演示文稿</vt:lpstr>
      <vt:lpstr>1.5.2 基尔霍夫电压定律（KVL)</vt:lpstr>
      <vt:lpstr>注意事项</vt:lpstr>
      <vt:lpstr>PowerPoint 演示文稿</vt:lpstr>
      <vt:lpstr>PowerPoint 演示文稿</vt:lpstr>
      <vt:lpstr>【例1.5.3】</vt:lpstr>
      <vt:lpstr>小   结</vt:lpstr>
      <vt:lpstr>1.6  单口网络及等效</vt:lpstr>
      <vt:lpstr>PowerPoint 演示文稿</vt:lpstr>
      <vt:lpstr>PowerPoint 演示文稿</vt:lpstr>
      <vt:lpstr>PowerPoint 演示文稿</vt:lpstr>
      <vt:lpstr>1.6  单口网络及等效</vt:lpstr>
      <vt:lpstr>1.6  单口网络及等效</vt:lpstr>
      <vt:lpstr>1.6.1 a 电阻的串联及等效</vt:lpstr>
      <vt:lpstr>1.6.1 a 电阻的串联及等效</vt:lpstr>
      <vt:lpstr>PowerPoint 演示文稿</vt:lpstr>
      <vt:lpstr>1.6.1 a 电阻的串联及等效</vt:lpstr>
      <vt:lpstr>1.6.1 b 电阻的并联及等效</vt:lpstr>
      <vt:lpstr>1.6.1 b 电阻的并联及等效</vt:lpstr>
      <vt:lpstr>1.6.1 b 电阻的并联及等效</vt:lpstr>
      <vt:lpstr>1.6.1 b 电阻的并联及等效</vt:lpstr>
      <vt:lpstr>1.6.1 b 电阻的并联及等效</vt:lpstr>
      <vt:lpstr>PowerPoint 演示文稿</vt:lpstr>
      <vt:lpstr>PowerPoint 演示文稿</vt:lpstr>
      <vt:lpstr>1.6.2  理想电源的等效变换</vt:lpstr>
      <vt:lpstr>1.6.2  理想电源的等效变换</vt:lpstr>
      <vt:lpstr>1.6.2  理想电源的等效变换</vt:lpstr>
      <vt:lpstr>1.6.2  理想电源的等效变换</vt:lpstr>
      <vt:lpstr>等效电路</vt:lpstr>
      <vt:lpstr>1.6.3  实际电源两种模型的等效变换</vt:lpstr>
      <vt:lpstr>注意事项</vt:lpstr>
      <vt:lpstr>[例]求下列各电路的等效电路</vt:lpstr>
      <vt:lpstr>[例]将下列的电流源等效变换为电压源</vt:lpstr>
      <vt:lpstr>【例1.6.2】</vt:lpstr>
      <vt:lpstr>【例1.6.2】</vt:lpstr>
      <vt:lpstr>【例1.6.3】</vt:lpstr>
      <vt:lpstr>PowerPoint 演示文稿</vt:lpstr>
      <vt:lpstr>PowerPoint 演示文稿</vt:lpstr>
      <vt:lpstr>第一章  直  流  电   路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xie huan</cp:lastModifiedBy>
  <cp:revision>613</cp:revision>
  <dcterms:created xsi:type="dcterms:W3CDTF">2113-01-01T00:00:00Z</dcterms:created>
  <dcterms:modified xsi:type="dcterms:W3CDTF">2023-09-07T12:28:49Z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6BDAE71F46604E7A8CE1B4F151069B1A</vt:lpwstr>
  </property>
</Properties>
</file>